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8" autoAdjust="0"/>
    <p:restoredTop sz="94660"/>
  </p:normalViewPr>
  <p:slideViewPr>
    <p:cSldViewPr snapToGrid="0">
      <p:cViewPr>
        <p:scale>
          <a:sx n="68" d="100"/>
          <a:sy n="68" d="100"/>
        </p:scale>
        <p:origin x="634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/>
              <a:t>6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302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spirit, Spirit, wind, breath		379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4MG_pneu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0681" y="58035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3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son, descendant 			377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5MG_u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55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ἕν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79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one, single, someone  			345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6MG_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brother, member	 		343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7MG_adelp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5837" y="58035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86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than		 		343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8MG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9058" y="5503816"/>
            <a:ext cx="1106648" cy="110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εἶδον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saw, perceived			341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9MG_eid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4236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4301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		 			333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10MG_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947" y="55580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entrust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ἕν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πατήρ,  πατρός,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ἀδελφός,  -οῦ,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ἡμέρα,  -ας,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εἶδον (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descendant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0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068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entrust, yield			415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1MG_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037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94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father, ancestor	 			413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2MG_p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2636" y="56116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day, daylight, time 			389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3MG_eme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8103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302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spirit, Spirit, wind, breath		379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4MG_pneu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55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3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son, descendant 			377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5MG_u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454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ἕν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29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one, single, someone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6MG_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068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entrust, yield			415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1MG_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3531" y="58078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brother, member	 		343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7MG_adelp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970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86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than		 		343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6_08MG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6192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εἶδον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saw, perceived			341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9MG_eid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419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4301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		 			333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10MG_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0332" y="5622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entrust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ἕν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πατήρ,  πατρός,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ἀδελφός,  -οῦ,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ἡμέρα,  -ας,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εἶδον (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descendant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779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994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father, ancestor	 			413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6_02MG_p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779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day, daylight, time 			389 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06_03MG_eme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0369" y="58035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6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935</TotalTime>
  <Words>731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108</cp:revision>
  <dcterms:created xsi:type="dcterms:W3CDTF">2019-01-27T23:10:16Z</dcterms:created>
  <dcterms:modified xsi:type="dcterms:W3CDTF">2019-02-12T10:29:28Z</dcterms:modified>
</cp:coreProperties>
</file>