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8" autoAdjust="0"/>
    <p:restoredTop sz="94660"/>
  </p:normalViewPr>
  <p:slideViewPr>
    <p:cSldViewPr snapToGrid="0">
      <p:cViewPr>
        <p:scale>
          <a:sx n="66" d="100"/>
          <a:sy n="66" d="100"/>
        </p:scale>
        <p:origin x="701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</a:t>
            </a:r>
            <a:r>
              <a:rPr lang="en-US" sz="2800" b="1" dirty="0"/>
              <a:t>6</a:t>
            </a:r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 err="1"/>
              <a:t>Erasmian</a:t>
            </a:r>
            <a:r>
              <a:rPr lang="en-US" sz="2800" b="1" dirty="0"/>
              <a:t> or Seminary Type 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νεῦμ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-ατος,  τό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3028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spirit, Spirit, wind, breath		379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06_04_pneu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91221" y="5710441"/>
            <a:ext cx="487363" cy="48736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48974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8974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υἱός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5328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son, descendant 			377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06_05_u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21773" y="5710441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8974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8974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εἷς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ἕν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3794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one, single, someone  			345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06_06_e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25945" y="5901348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8974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8974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ἀδελφός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80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brother, member	 		343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06_07_adelph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91221" y="5811978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8974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8974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ἤ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6861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or, than		 		343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06_08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72244" y="5823553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8974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8974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48974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εἶδον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ὁράω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340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saw, perceived			341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06_09_eid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87049" y="5517707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8974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8974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ἐάν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0483" y="3779520"/>
            <a:ext cx="43011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		 			333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06_10_e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83819" y="5823553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8974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8974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5600" y="1600798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δίδωμι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give,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entrust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εἷς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ἕν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πατήρ,  πατρός,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father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ἀδελφός,  -οῦ,  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brother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ἡμέρα,  -ας,  ἡ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ἤ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than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νεῦμ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ατος,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Spirit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εἶδον (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ὁράω)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saw,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perceived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υἱός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descendant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ἐάν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0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76416" y="5800403"/>
            <a:ext cx="487363" cy="48736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48974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48974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δίδωμι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9178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give, entrust, yield			415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06_01_didw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06968" y="5962467"/>
            <a:ext cx="487363" cy="48736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8974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τήρ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πα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9944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father, ancestor	 			413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06_02_pat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60669" y="5718785"/>
            <a:ext cx="487363" cy="48736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ἡμέρ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-ας,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8456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day, daylight, time 			389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06_03_eme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60669" y="5718785"/>
            <a:ext cx="487363" cy="48736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νεῦμ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-ατος,  τό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3028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spirit, Spirit, wind, breath		379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0899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6_04_pneu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1773" y="5811978"/>
            <a:ext cx="487363" cy="48736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υἱός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5328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son, descendant 			377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06_05_u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99565" y="5823553"/>
            <a:ext cx="487363" cy="48736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εἷς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ἕν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8291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one, single, someone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06_06_e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14370" y="5710441"/>
            <a:ext cx="487363" cy="48736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0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δίδωμι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9178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give, entrust, yield			415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06_01_didw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21773" y="5846702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8974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ἀδελφός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80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brother, member	 		343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06_07_adelph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76417" y="5710441"/>
            <a:ext cx="487363" cy="48736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ἤ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6861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or, than		 		343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VB_Un06_08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5718785"/>
            <a:ext cx="2367479" cy="48736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εἶδον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ὁράω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340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saw, perceived			341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06_09_eid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98624" y="5718785"/>
            <a:ext cx="487363" cy="48736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ἐάν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43011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		 			333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06_10_e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68072" y="5710441"/>
            <a:ext cx="487363" cy="48736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55600" y="1600798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δίδωμι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give,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entrust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εἷς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ἕν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πατήρ,  πατρός,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father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ἀδελφός,  -οῦ,  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brother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ἡμέρα,  -ας,  ἡ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ἤ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than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νεῦμ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ατος,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Spirit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εἶδον (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ὁράω)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saw,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perceived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υἱός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descendant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ἐάν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VB_Un0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5503816"/>
            <a:ext cx="487363" cy="48736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8974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τήρ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πα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79944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father, ancestor	 			413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06_02_pat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14370" y="5718785"/>
            <a:ext cx="487363" cy="48736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48974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8974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ἡμέρ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-ας,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8456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day, daylight, time 			389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06_03_eme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56497" y="5710441"/>
            <a:ext cx="487363" cy="48736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8974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89741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924</TotalTime>
  <Words>733</Words>
  <Application>Microsoft Office PowerPoint</Application>
  <PresentationFormat>Widescreen</PresentationFormat>
  <Paragraphs>209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6     Gr  Eng</vt:lpstr>
      <vt:lpstr>Vocabulary Builder:  Unit 6     Gr  Eng</vt:lpstr>
      <vt:lpstr>Vocabulary Builder:  Unit 6     Gr  Eng</vt:lpstr>
      <vt:lpstr>Vocabulary Builder:  Unit 6     Gr  Eng</vt:lpstr>
      <vt:lpstr>Vocabulary Builder:  Unit 6     Gr  Eng</vt:lpstr>
      <vt:lpstr>Vocabulary Builder:  Unit 6     Gr  Eng</vt:lpstr>
      <vt:lpstr>Vocabulary Builder:  Unit 6     Gr  Eng</vt:lpstr>
      <vt:lpstr>Vocabulary Builder:  Unit 6     Gr  Eng</vt:lpstr>
      <vt:lpstr>Vocabulary Builder:  Unit 6     Gr  Eng</vt:lpstr>
      <vt:lpstr>Vocabulary Builder:  Unit 6     Gr  Eng</vt:lpstr>
      <vt:lpstr>Vocabulary Builder:  Unit 6     Gr  Eng</vt:lpstr>
      <vt:lpstr>Vocabulary Builder:  Unit 6     Gr  Eng</vt:lpstr>
      <vt:lpstr>Vocabulary Builder:  Unit 6     Gr  Eng</vt:lpstr>
      <vt:lpstr>Vocabulary Builder:  Unit 6     Gr  Eng</vt:lpstr>
      <vt:lpstr>Vocabulary Builder:  Unit 6     Gr  Eng</vt:lpstr>
      <vt:lpstr>Vocabulary Builder:  Unit 6     Gr  Eng</vt:lpstr>
      <vt:lpstr>Vocabulary Builder:  Unit 6     Gr  Eng</vt:lpstr>
      <vt:lpstr>Vocabulary Builder:  Unit 6     Gr  Eng</vt:lpstr>
      <vt:lpstr>Vocabulary Builder:  Unit 6     Gr  Eng</vt:lpstr>
      <vt:lpstr>Vocabulary Builder:  Unit 6     Gr  Eng</vt:lpstr>
      <vt:lpstr>Vocabulary Builder:  Unit 6     Gr  Eng</vt:lpstr>
      <vt:lpstr>Vocabulary Builder:  Unit 6     Gr  Eng</vt:lpstr>
      <vt:lpstr>Vocabulary Builder:  Unit 6     Gr  Eng</vt:lpstr>
      <vt:lpstr>Vocabulary Builder:  Unit 6     Gr  Eng</vt:lpstr>
      <vt:lpstr>Vocabulary Builder:  Unit 6     Eng  Gr</vt:lpstr>
      <vt:lpstr>Vocabulary Builder:  Unit 6     Eng  Gr</vt:lpstr>
      <vt:lpstr>Vocabulary Builder:  Unit 6     Eng  Gr</vt:lpstr>
      <vt:lpstr>Vocabulary Builder:  Unit 6     Eng  Gr</vt:lpstr>
      <vt:lpstr>Vocabulary Builder:  Unit 6     Eng  Gr</vt:lpstr>
      <vt:lpstr>Vocabulary Builder:  Unit 6     Eng  Gr</vt:lpstr>
      <vt:lpstr>Vocabulary Builder:  Unit 6     Eng  Gr</vt:lpstr>
      <vt:lpstr>Vocabulary Builder:  Unit 6     Eng  Gr</vt:lpstr>
      <vt:lpstr>Vocabulary Builder:  Unit 6     Eng  Gr</vt:lpstr>
      <vt:lpstr>Vocabulary Builder:  Unit 6     Eng  Gr</vt:lpstr>
      <vt:lpstr>Vocabulary Builder:  Unit 6     Eng  Gr</vt:lpstr>
      <vt:lpstr>Vocabulary Builder:  Unit 6     Eng  Gr</vt:lpstr>
      <vt:lpstr>Vocabulary Builder:  Unit 6     Eng  Gr</vt:lpstr>
      <vt:lpstr>Vocabulary Builder:  Unit 6     Eng  Gr</vt:lpstr>
      <vt:lpstr>Vocabulary Builder:  Unit 6     Eng  Gr</vt:lpstr>
      <vt:lpstr>Vocabulary Builder:  Unit 6     Eng  Gr</vt:lpstr>
      <vt:lpstr>Vocabulary Builder:  Unit 6     Eng  Gr</vt:lpstr>
      <vt:lpstr>Vocabulary Builder:  Unit 6     Eng  Gr</vt:lpstr>
      <vt:lpstr>Vocabulary Builder:  Unit 6     Eng  Gr</vt:lpstr>
      <vt:lpstr>Vocabulary Builder:  Unit 6     Eng  Gr</vt:lpstr>
      <vt:lpstr>Vocabulary Builder:  Unit 6     Eng  Gr</vt:lpstr>
      <vt:lpstr>Vocabulary Builder:  Unit 6     Eng  Gr</vt:lpstr>
      <vt:lpstr>Vocabulary Builder:  Unit 6     Eng  Gr</vt:lpstr>
      <vt:lpstr>Vocabulary Builder:  Unit 6  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106</cp:revision>
  <dcterms:created xsi:type="dcterms:W3CDTF">2019-01-27T23:10:16Z</dcterms:created>
  <dcterms:modified xsi:type="dcterms:W3CDTF">2019-02-11T12:45:10Z</dcterms:modified>
</cp:coreProperties>
</file>