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8" autoAdjust="0"/>
    <p:restoredTop sz="94660"/>
  </p:normalViewPr>
  <p:slideViewPr>
    <p:cSldViewPr snapToGrid="0">
      <p:cViewPr>
        <p:scale>
          <a:sx n="63" d="100"/>
          <a:sy n="63" d="100"/>
        </p:scale>
        <p:origin x="826" y="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5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so, therefore			498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4MG_o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1237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302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from, against (Gen.)		473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5MG_k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2288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764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to, during (Acc.)		473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6MG_k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917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with, against (Gen.) 			469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7MG_me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547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 (Acc.)			469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8MG_me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547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84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understand, learn 		428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9MG_ako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424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ολλή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83" y="377952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many, much, great 			416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10MG_pol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619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Χριστός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to, during (Acc.)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that, about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with, against (Gen.)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 (Acc.)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then, so, therefore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understand, learn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from, against (Gen.)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ολλή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ολύ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5219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Χριστός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243" y="3759200"/>
            <a:ext cx="11226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Messiah, Anointed one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1MG_Xris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1781" y="55769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532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that, about				504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2MG_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0821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7071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whether  				502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3MG_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27425" y="56107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so, therefore			498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4MG_o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246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302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from, against (Gen.)		473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5MG_k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178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l-G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764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to, during (Acc.)		473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6MG_k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835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Χριστός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1" y="3805498"/>
            <a:ext cx="11226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Messiah, Anointed one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1MG_Xris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7488" y="5564777"/>
            <a:ext cx="437960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917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with, against (Gen.) 			469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7MG_me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082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(Acc.)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 (Acc.)			469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8MG_me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16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84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understand, learn 		428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9MG_ako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370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ολλή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many, much, great 			416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10MG_pol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589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Χριστός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to, during (Acc.)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that, about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with, against (Gen.)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 (Acc.)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then, so, therefore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understand, learn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from, against (Gen.)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ολλή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ολύ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pic>
        <p:nvPicPr>
          <p:cNvPr id="2" name="VB_Un05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6853" y="58301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7532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that, about				504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2MG_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685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7071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whether  				502 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5_03MG_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165" y="5622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5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2215</TotalTime>
  <Words>748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115</cp:revision>
  <dcterms:created xsi:type="dcterms:W3CDTF">2019-01-27T23:10:16Z</dcterms:created>
  <dcterms:modified xsi:type="dcterms:W3CDTF">2019-02-12T10:17:59Z</dcterms:modified>
</cp:coreProperties>
</file>