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8" autoAdjust="0"/>
    <p:restoredTop sz="94660"/>
  </p:normalViewPr>
  <p:slideViewPr>
    <p:cSldViewPr snapToGrid="0">
      <p:cViewPr>
        <p:scale>
          <a:sx n="66" d="100"/>
          <a:sy n="66" d="100"/>
        </p:scale>
        <p:origin x="701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 smtClean="0"/>
              <a:t>5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οὖν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so, therefore			498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VB_Un05_04_o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4922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302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from, against (Gen.)		473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VB_Un05_05_ka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326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7644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to, during (Acc.)		473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VB_Un05_06_ka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3267" y="58235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917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with, against (Gen.) 			469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VB_Un05_07_me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4842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 (Acc.)			469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VB_Un05_08_me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0199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841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understand, learn 		428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VB_Un05_09_ako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1221" y="55920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ολλή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0483" y="377952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many, much, great 			416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VB_Un05_10_pol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437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Χριστός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to, during (Acc.)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ὡς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that, about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with, against (Gen.)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whether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 (Acc.)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then, so, therefore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understand, learn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from, against (Gen.)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ολλή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ολύ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15313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Χριστός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243" y="3759200"/>
            <a:ext cx="11226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Messiah, Anointed one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05_01_Xris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9646" y="58004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ὡς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5328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that, about				504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VB_Un05_02_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4922" y="55121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7071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whether  				502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VB_Un05_03_e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2244" y="58666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οὖν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so, therefore			498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VB_Un05_04_o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0117" y="59624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(Gen.)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302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from, against (Gen.)		473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VB_Un05_05_ka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539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l-G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7644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to, during (Acc.)		473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VB_Un05_06_ka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2055" y="55640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Χριστός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111" y="3805498"/>
            <a:ext cx="11226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Messiah, Anointed one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VB_Un05_01_Xris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649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(Gen.)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917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with, against (Gen.) 			469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VB_Un05_07_me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7331" y="59244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(Acc.)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 (Acc.)			469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VB_Un05_08_me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1773" y="5771711"/>
            <a:ext cx="803918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841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understand, learn 		428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VB_Un05_09_ako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6497" y="58467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ολλή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many, much, great 			416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VB_Un05_10_pol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6416" y="59129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Χριστός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to, during (Acc.)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ὡς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that, about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with, against (Gen.)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whether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μετά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 (Acc.)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then, so, therefore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understand, learn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from, against (Gen.)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ολύς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ολλή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ολύ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VB_Un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5946" y="58004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408718" y="295424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ὡς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75328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that, about				504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VB_Un05_02_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3818" y="58467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7071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whether  				502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5_03_e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326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18288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2206</TotalTime>
  <Words>750</Words>
  <Application>Microsoft Office PowerPoint</Application>
  <PresentationFormat>Widescreen</PresentationFormat>
  <Paragraphs>209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Gr  Eng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  <vt:lpstr>Vocabulary Builder:  Unit 5  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114</cp:revision>
  <dcterms:created xsi:type="dcterms:W3CDTF">2019-01-27T23:10:16Z</dcterms:created>
  <dcterms:modified xsi:type="dcterms:W3CDTF">2019-02-12T10:07:46Z</dcterms:modified>
</cp:coreProperties>
</file>