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8" autoAdjust="0"/>
    <p:restoredTop sz="94660"/>
  </p:normalViewPr>
  <p:slideViewPr>
    <p:cSldViewPr snapToGrid="0">
      <p:cViewPr>
        <p:scale>
          <a:sx n="50" d="100"/>
          <a:sy n="50" d="100"/>
        </p:scale>
        <p:origin x="1306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Pronunciations</a:t>
            </a:r>
            <a:endParaRPr lang="en-US" sz="2800" b="1" dirty="0"/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of, by  (Gen.) 			646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4MG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33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			637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5MG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76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				632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6MG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2288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				568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7MG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48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what? why? 		554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8MG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7528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human, husband			550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9MG_ant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14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7952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something, anyone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10MG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5342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become, am, happen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during, by 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of, because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τί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why?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of, by 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048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become, am, happen 			669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9952221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Eng 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1MG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285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through, during, by  (Gen.)		667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2MG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11033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of, because (Acc.)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3MG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81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from, of, by  (Gen.) 			646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4MG_a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6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			637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5MG_al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61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17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				632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6MG_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48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become, am, happen 			669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1MG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38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09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				568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7MG_po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31445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104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which? what? why? 		554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8MG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human, husband			550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9MG_antrop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285" y="55190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something, anyone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10MG_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057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55600" y="1600798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γίνομ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become, am, happen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ἔρχομαι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come, go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during, by  (Gen.)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ποιέω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do, make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of, because (Acc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τί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who?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why?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of, by  (Gen.)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ἀλλά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except, rather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τὶ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</p:txBody>
      </p:sp>
      <p:pic>
        <p:nvPicPr>
          <p:cNvPr id="2" name="VB_Un04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048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1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90899" y="317799"/>
            <a:ext cx="106744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through, during, by  (Gen.)		667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04_02MG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38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10674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account of, because (Acc.)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667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04_03MG_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85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4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5804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900</TotalTime>
  <Words>719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Gr  Eng</vt:lpstr>
      <vt:lpstr>Vocabulary Builder:  Unit 4     Eng  Gr</vt:lpstr>
      <vt:lpstr>Vocabulary Builder:  Unit 4     Eng  Gr</vt:lpstr>
      <vt:lpstr>PowerPoint Presentation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  <vt:lpstr>Vocabulary Builder:  Unit 4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101</cp:revision>
  <dcterms:created xsi:type="dcterms:W3CDTF">2019-01-27T23:10:16Z</dcterms:created>
  <dcterms:modified xsi:type="dcterms:W3CDTF">2019-02-10T20:59:22Z</dcterms:modified>
</cp:coreProperties>
</file>