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8" autoAdjust="0"/>
    <p:restoredTop sz="94660"/>
  </p:normalViewPr>
  <p:slideViewPr>
    <p:cSldViewPr snapToGrid="0">
      <p:cViewPr>
        <p:scale>
          <a:sx n="66" d="100"/>
          <a:sy n="66" d="100"/>
        </p:scale>
        <p:origin x="701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4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from, of, by  (Gen.) 			646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4_a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334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except, rather			637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5_a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334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				632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6_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688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09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				568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7_po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8543" y="55524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which? what? why? 		554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8_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594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human, husband			550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9_antr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0467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something, anyone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10_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1692" y="55473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become, am, happen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during, by  (Gen.)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ποιέω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of, because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τί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why?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of, by 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except, rather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64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become, am, happen 			669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9952221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Eng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1_g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381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through, during, by  (Gen.)		667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2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326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of, because (Acc.)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3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854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from, of, by  (Gen.) 			646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4_a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696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except, rather			637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5_a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8462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				632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6_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373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become, am, happen 			669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4_01_g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739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09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				568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7_po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66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which? what? why? 		554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8_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52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human, husband			550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9_antr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7910" y="56267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something, anyone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10_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3267" y="5835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become, am, happen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during, by  (Gen.)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ποιέω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of, because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τί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why?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of, by 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except, rather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</a:p>
        </p:txBody>
      </p:sp>
      <p:pic>
        <p:nvPicPr>
          <p:cNvPr id="5" name="VB_Un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862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through, during, by  (Gen.)		667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4_02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8072" y="5835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10674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of, because (Acc.)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04_03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807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890</TotalTime>
  <Words>721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Eng  Gr</vt:lpstr>
      <vt:lpstr>Vocabulary Builder:  Unit 4     Eng  Gr</vt:lpstr>
      <vt:lpstr>PowerPoint Presentation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100</cp:revision>
  <dcterms:created xsi:type="dcterms:W3CDTF">2019-01-27T23:10:16Z</dcterms:created>
  <dcterms:modified xsi:type="dcterms:W3CDTF">2019-02-10T20:48:40Z</dcterms:modified>
</cp:coreProperties>
</file>