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 snapToGrid="0">
      <p:cViewPr>
        <p:scale>
          <a:sx n="55" d="100"/>
          <a:sy n="55" d="100"/>
        </p:scale>
        <p:origin x="96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</a:t>
            </a:r>
            <a:r>
              <a:rPr lang="en-US" sz="2800" b="1" dirty="0" smtClean="0"/>
              <a:t>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4MP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that, that	 		779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5MP_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42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master, sir			717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6MP_ku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19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			708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7MG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0979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(Gen.)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8MG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8168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(Dat.)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9MG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483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10MG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890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in, above	(Dat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(Dat.)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6416" y="55172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out of 	 			914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1MG_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036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(Gen.) 	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2MP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868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in, above	(Dat.) 	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3_03MP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8029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4MP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6398" y="54861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that, that	 		779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5MP_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4834" y="5570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master, sir			717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6MP_ku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41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out of 	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(gen.)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914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1MG_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54107" y="59874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			708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7MG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8907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8MG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930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Dat.) 		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9MG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650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dirty="0"/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		700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10MG_p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494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wear, keep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in, above	(Dat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	(Gen.)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across, over to, against (Acc.)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ρός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at, by	(Dat.)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that, that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toward, to, against  (Acc.)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0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997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over, when	(Gen.) 			890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3_02MP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19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 in, above	(Dat.) 			890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03_03MP_e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7636" y="5710441"/>
            <a:ext cx="450706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203862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877</TotalTime>
  <Words>679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Gr  Eng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  <vt:lpstr>Vocabulary Builder:  Unit 3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101</cp:revision>
  <dcterms:created xsi:type="dcterms:W3CDTF">2019-01-27T23:10:16Z</dcterms:created>
  <dcterms:modified xsi:type="dcterms:W3CDTF">2019-02-10T15:18:04Z</dcterms:modified>
</cp:coreProperties>
</file>