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6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3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across, over to, against (Acc.)		890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4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2525" y="58292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that, that	 		779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5_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44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master, sir			717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6_kur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74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ἔχ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have, wear, keep 			708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7_e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01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	(Gen.) 				700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8_p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2996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at, by	(Dat.) 				700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9_p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28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83" y="377952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toward, to, against  (Acc.) 		700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10_p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857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from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out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over, when	(Gen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ἔχ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have, wear, keep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in, above	(Dat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	(Gen.)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across, over to, against (Acc.)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at, by	(Dat.)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that, that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πρός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toward, to, against  (Acc.)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52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from, out of 	 			914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1_e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74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over, when	(Gen.) 			890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2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857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in, above	(Dat.) 			890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4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032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across, over to, against (Acc.)		890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4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68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that, that	 		779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5_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20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master, sir			717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6_kur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726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from, out of 	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(gen.)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914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3_01_e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28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ἔχ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have, wear, keep 			708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7_e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66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				700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8_p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39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at, by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				700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9_p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90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dirty="0"/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toward, to, against  (Acc.) 		700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10_p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17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from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out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over, when	(Gen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ἔχ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have, wear, keep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in, above	(Dat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	(Gen.)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across, over to, against (Acc.)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at, by	(Dat.)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that, that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πρός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toward, to, against  (Acc.)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B_Un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662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over, when	(Gen.) 			890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2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95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in, above	(Dat.) 			890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3_03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92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856</TotalTime>
  <Words>681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96</cp:revision>
  <dcterms:created xsi:type="dcterms:W3CDTF">2019-01-27T23:10:16Z</dcterms:created>
  <dcterms:modified xsi:type="dcterms:W3CDTF">2019-02-10T14:57:25Z</dcterms:modified>
</cp:coreProperties>
</file>