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83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God, god, goddess 			1317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4MG_the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6463" y="5543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because, for		 	1293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5MG_o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6462" y="558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πᾶν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every, any	 			1243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6MG_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8362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956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(question implies "no")		1042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7MG_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63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so, then 	 			1041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8MG_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5833" y="5907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16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said			 		1024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9MG_ei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771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Jesus, Joshua 	 			917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10MG_Yes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ἥ,  ὅ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which, what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πᾶν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αὕτη,  τοῦτο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μή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not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(question implies "no")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say, tell, declare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so, 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ὁ,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because, for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Joshua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ἥ,  ὅ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which, what	 		1418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1MG_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033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this; he, she, it (subst.) 			1387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2MG_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770" y="58553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say, tell, declare 			1329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3MG_l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3399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God, god, goddess 			1317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4MG_the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because, for		 	1293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5MG_o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5614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πᾶν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every, any	 			1243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6MG_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5651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ἥ,  ὅ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which, what	 		1418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2_01MG_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956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(question implies "no")		1042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7MG_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484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63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so, then 	 			1041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8MG_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970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16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said			 		1024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9MG_ei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7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Jesus, Joshua 	 			917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10MG_Yes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033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ἥ,  ὅ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which, what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πᾶν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every,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αὕτη,  τοῦτο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μή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not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(question implies "no")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say, tell, declare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so, 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ὁ,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because, for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Joshua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033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this; he, she, it (subst.) 			1387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2MG_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5823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say, tell, declare 			1329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2_03MG_l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58362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3063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793</TotalTime>
  <Words>727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Gr  Eng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  <vt:lpstr>Vocabulary Builder:  Unit 2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89</cp:revision>
  <dcterms:created xsi:type="dcterms:W3CDTF">2019-01-27T23:10:16Z</dcterms:created>
  <dcterms:modified xsi:type="dcterms:W3CDTF">2019-02-09T16:15:39Z</dcterms:modified>
</cp:coreProperties>
</file>