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859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σού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ὑμῶν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(sg.);  you (pl.)			2905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4MG_s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0621" y="4316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and, then 				2792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5MG_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838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in, by, among  (Dat.)			2752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6MG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79977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(sg.);  we (pl.) 			2582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7MG_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9474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7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occur, live 			2462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8MG_e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923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9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into, toward, to  (Acc.)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1767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9MG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8429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1049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(question implies "yes")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10MG_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 , ἡ,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in, by, among  (Dat.)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also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(sg.);  we (pl.)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occur,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ὑμείς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(sg.);  you (pl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into, toward, to 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(question implies "yes")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560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 , ἡ,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39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					19863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1MG_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717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also	 			9018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2MG_k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874" y="543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491180"/>
            <a:ext cx="83792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 (pron.);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self, same (adj.)  			5596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3MG_a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186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σού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ὑμῶν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(sg.);  you (pl.)			2905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4MG_s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88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and, then 				2792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5MG_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289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in, by, among  (Dat.)			2752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6MG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4604" y="55594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 , ἡ,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63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		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19863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1MG_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923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(sg.);  we (pl.) 			2582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7MG_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517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7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occur, live 			2462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8MG_e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360" y="54897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into, toward, to  (Acc.)	1767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9MG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663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956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(question implies "yes")		1623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10MG_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86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5601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 , ἡ,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in, by, among  (Dat.)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also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(sg.);  we (pl.)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occur,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ὑμείς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(sg.);  you (pl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into, toward, to 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(question implies "yes")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1_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086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7" y="251463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also	 			9018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2MG_k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4950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380822"/>
            <a:ext cx="83792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 (pron.);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self, same (adj.)  			5596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1_03MG_a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8" y="5076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24881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732</TotalTime>
  <Words>754</Words>
  <Application>Microsoft Office PowerPoint</Application>
  <PresentationFormat>Widescreen</PresentationFormat>
  <Paragraphs>215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     Gr  Eng</vt:lpstr>
      <vt:lpstr>Vocabulary Builder:  Unit 1     Gr  Eng</vt:lpstr>
      <vt:lpstr>PowerPoint Presentation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Gr  Eng</vt:lpstr>
      <vt:lpstr>Vocabulary Builder:  Unit 1     Review</vt:lpstr>
      <vt:lpstr>Vocabulary Builder:  Unit 1     Gr  Eng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Eng  Gr</vt:lpstr>
      <vt:lpstr>Vocabulary Builder:  Unit 1     Review</vt:lpstr>
      <vt:lpstr>Vocabulary Builder:  Unit 1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84</cp:revision>
  <dcterms:created xsi:type="dcterms:W3CDTF">2019-01-27T23:10:16Z</dcterms:created>
  <dcterms:modified xsi:type="dcterms:W3CDTF">2019-02-09T16:02:59Z</dcterms:modified>
</cp:coreProperties>
</file>