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28 – </a:t>
            </a:r>
            <a:r>
              <a:rPr lang="en-US" sz="2800" b="1" smtClean="0"/>
              <a:t>Case Revisited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4_eperwt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7480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0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5_thwr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1347" y="3788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580730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λίθος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76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6_lith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5214" y="36699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6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7_suna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6247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63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8_toiou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569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9_upar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7480" y="3271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373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10_x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35358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6814" y="41327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21781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2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1_aspaz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2_de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05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5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3_didaska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6502" y="3856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4_eperwta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7828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6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5_thwr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λίθος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6_lith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903" y="33651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1_aspaz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6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7_suna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37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8_toiou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369" y="35155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8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9_uparx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8769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335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10_x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4236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πάζομαι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greet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  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am, exist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Vocab_Ch2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0014" y="35006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60969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28_02_dexo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081" y="37715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5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28_03_didaska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779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380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2267</TotalTime>
  <Words>717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224</cp:revision>
  <dcterms:created xsi:type="dcterms:W3CDTF">2019-01-27T23:10:16Z</dcterms:created>
  <dcterms:modified xsi:type="dcterms:W3CDTF">2019-02-01T12:26:54Z</dcterms:modified>
</cp:coreProperties>
</file>