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28 – Case Revisited</a:t>
            </a:r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4_ep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519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0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5_thw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580730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λίθος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7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6_li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6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7_sun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8_toi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8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9_upar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7" y="4138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373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10_x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4339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334" y="39552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2178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2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1_aspa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959" y="4300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2_de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488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5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3_didaska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5834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4_ep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4028" y="39390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6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5_thw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48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λίθος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6_li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3" y="3889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1_aspa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6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7_sun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5834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8_toi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4164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8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9_upar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7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335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10_x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6016" y="3942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Vocab_Ch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4576" y="40336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2_de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6016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5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_03_didaska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2245</TotalTime>
  <Words>719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222</cp:revision>
  <dcterms:created xsi:type="dcterms:W3CDTF">2019-01-27T23:10:16Z</dcterms:created>
  <dcterms:modified xsi:type="dcterms:W3CDTF">2019-02-01T12:27:29Z</dcterms:modified>
</cp:coreProperties>
</file>