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505823" cy="246126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27 – Comparative </a:t>
            </a:r>
            <a:r>
              <a:rPr lang="en-US" sz="2800" b="1" smtClean="0"/>
              <a:t>and Clauses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ἑκ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79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hundred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4_ek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4644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5_ep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108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580730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μηδέν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9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 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6_me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41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79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 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7_ou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711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έντε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8_pe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115" y="3641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82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9_tr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076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χιλιάς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άδος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553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10_xili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2483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μηδέν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twelve            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οὐδέν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πέντε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five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ατόν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τρία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χιλιάς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άδος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thousand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0609" y="4098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2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1_du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6296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2_dwde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020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ἕν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63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3_eis_mia_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670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ἑκ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hundred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4_ek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0609" y="3850105"/>
            <a:ext cx="487363" cy="4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96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5_ep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854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μηδέν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94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 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6_me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873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314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1_du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οὐδέν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86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 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7_ou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686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έντε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              (36)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8_pe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4830" y="38253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82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9_tr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2612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χιλιάς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άδος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938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10_xili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0581" y="377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μηδέν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twelve            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οὐδέν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πέντε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five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ατόν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τρία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χιλιάς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άδος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thousand </a:t>
            </a:r>
          </a:p>
        </p:txBody>
      </p:sp>
      <p:pic>
        <p:nvPicPr>
          <p:cNvPr id="3" name="Vocab_Ch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420" y="421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δώδεκ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825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7_02_dwde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8735" y="40868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ἕν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70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344)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7_03_eis_mia_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27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2165</TotalTime>
  <Words>696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218</cp:revision>
  <dcterms:created xsi:type="dcterms:W3CDTF">2019-01-27T23:10:16Z</dcterms:created>
  <dcterms:modified xsi:type="dcterms:W3CDTF">2019-02-01T12:25:51Z</dcterms:modified>
</cp:coreProperties>
</file>