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23" y="2628900"/>
            <a:ext cx="10964091" cy="246126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26 – Numbers and Interrogatives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63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4_nux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7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5_ost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163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7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6_p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6803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7_proskun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002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714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6_08_tis_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989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279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9_tis_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7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893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10_w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79" y="3231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something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which?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0872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2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1_eaut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2294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2_e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92000" y="3732787"/>
            <a:ext cx="191103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3_imat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367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4_nux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5771" y="38527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5_ost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940" y="35380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4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6_p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0250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855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1_eaut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04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7_proskun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025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3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(525)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8_tis_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61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71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9_tis_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161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50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10_w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7833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ἑα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υτοῦ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him/her/itself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ροσκυνέω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worship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something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νύξ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νυκτός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which?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ἥτις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whoever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ὧδε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hither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1955" y="429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4062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014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6_02_em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3002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ἱμάτιον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87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6_03_imat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025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2080</TotalTime>
  <Words>742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214</cp:revision>
  <dcterms:created xsi:type="dcterms:W3CDTF">2019-01-27T23:10:16Z</dcterms:created>
  <dcterms:modified xsi:type="dcterms:W3CDTF">2019-02-01T12:23:53Z</dcterms:modified>
</cp:coreProperties>
</file>