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2628900"/>
            <a:ext cx="10615749" cy="246126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26 – Numbers and Interrogatives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νύξ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νυκτός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63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4_nu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159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17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whoever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5_o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3285" y="38672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7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6_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928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ροσκυνέω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11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worship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7_proskun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714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something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8_tis_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2053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279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which?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9_tis_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90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ὧδε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893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hither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10_w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1093" y="41964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him/her/itself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ροσκυνέω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worship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ἱμάτιον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garment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something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νύξ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νυκτός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which?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ὧδε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hither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2053" y="46475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2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him/her/itself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1_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2197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 (76)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2_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8629" y="36356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ἱμάτιον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95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garment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3_im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νύξ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νυκτός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4_nu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6193" y="396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09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5_o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5477" y="39160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74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6_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5477" y="43279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8558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him/her/itself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1_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ροσκυνέω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704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worship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7_proskun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3285" y="3271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37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(525)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8_tis_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082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71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which?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9_tis_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ὧδε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508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hither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10_w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6437" y="37185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him/her/itself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ροσκυνέω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worship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ἱμάτιον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garment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something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νύξ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νυκτός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which?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ὧδε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hither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ocab_Ch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7669" y="39160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014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2_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3973" y="37819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ἱμάτιον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87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garment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_03_im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8773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2062</TotalTime>
  <Words>744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210</cp:revision>
  <dcterms:created xsi:type="dcterms:W3CDTF">2019-01-27T23:10:16Z</dcterms:created>
  <dcterms:modified xsi:type="dcterms:W3CDTF">2019-02-01T12:24:22Z</dcterms:modified>
</cp:coreProperties>
</file>