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25 – </a:t>
            </a:r>
            <a:r>
              <a:rPr lang="en-US" sz="2800" b="1" smtClean="0"/>
              <a:t>The mi-Verbs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</a:t>
            </a:r>
            <a:r>
              <a:rPr lang="en-US" sz="2800" b="1" dirty="0" err="1" smtClean="0"/>
              <a:t>greek</a:t>
            </a:r>
            <a:r>
              <a:rPr lang="en-US" sz="2800" b="1" dirty="0" smtClean="0"/>
              <a:t> </a:t>
            </a:r>
            <a:r>
              <a:rPr lang="en-US" sz="2800" b="1" dirty="0"/>
              <a:t>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30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4_didw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353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91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5_ed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5" y="43436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94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6_ist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2368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87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7_keruss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50" y="41730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89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8_paradidw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6" y="39259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43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9_tith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882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4673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10_ph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7676" y="41607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dismiss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2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9395" y="44943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previousslide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0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1_anist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2447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1" y="3759200"/>
            <a:ext cx="8146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destroy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2_apollu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1752" y="38439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7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dismiss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3_aphi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4239" y="412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786" y="3944727"/>
            <a:ext cx="888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4_didw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8249" y="39651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451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5_ed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2962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10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6_ist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2390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7747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1_anist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0671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9955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7_keruss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2532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19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8_paradidw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939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291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9_tith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060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4480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10_ph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466" y="40436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1304" y="1330960"/>
            <a:ext cx="11542643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ἀνίστημι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raise, erect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ἵστημι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set, stand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κηρύσσω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proclaim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dismiss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entrust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δίδωμι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give, put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τίθημι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put, 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ἤδη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now, already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φημί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Vocab_Ch25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0033" y="4247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previousslide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287494" y="2334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όλλυμι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2969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destroy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25_02_apollu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4724" y="43089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ἀφίημι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4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let go, dismiss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143)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25_03_aphiem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25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930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2009</TotalTime>
  <Words>677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205</cp:revision>
  <dcterms:created xsi:type="dcterms:W3CDTF">2019-01-27T23:10:16Z</dcterms:created>
  <dcterms:modified xsi:type="dcterms:W3CDTF">2019-02-01T12:22:42Z</dcterms:modified>
</cp:coreProperties>
</file>