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25 – The </a:t>
            </a:r>
            <a:r>
              <a:rPr lang="en-US" sz="2800" b="1" dirty="0" err="1" smtClean="0"/>
              <a:t>Mi</a:t>
            </a:r>
            <a:r>
              <a:rPr lang="en-US" sz="2800" b="1" smtClean="0"/>
              <a:t>-Verbs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0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4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91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5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17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94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6_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87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7_keruss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4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89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8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3093" y="4123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4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9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673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10_p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7742" y="4551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8" y="4074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1_an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472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destroy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2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9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7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dismiss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3_aphi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4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0135" y="35266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45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5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48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6_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17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1_an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6530" y="4135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7_keruss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601" y="43954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19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8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359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9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9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8822" y="39135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10_p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0098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Vocab_Ch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71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296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5_02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9352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5_03_aphi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671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2000</TotalTime>
  <Words>679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205</cp:revision>
  <dcterms:created xsi:type="dcterms:W3CDTF">2019-01-27T23:10:16Z</dcterms:created>
  <dcterms:modified xsi:type="dcterms:W3CDTF">2019-02-01T12:23:08Z</dcterms:modified>
</cp:coreProperties>
</file>