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24 – </a:t>
            </a:r>
            <a:r>
              <a:rPr lang="en-US" sz="2800" b="1" smtClean="0"/>
              <a:t>Imperative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97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4_04_dok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7676" y="38192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78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glorify, honor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4_05_doxaz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7654" y="3641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766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4_06_ex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7676" y="38110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4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4_07_erwta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5320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8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4_08_thelem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5320" y="43393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33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4_09_thron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368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872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4_10_o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465" y="3950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-ή, -όν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outside  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αμματεύς, -έως,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ιμόνιον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glorify, honor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4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7676" y="43089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-ή, -όν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beloved  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4_01_agape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αμματεύς, -έως,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4_02_grammateu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4746" y="375920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ιμόνιον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61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4_03_daimoni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37676" y="4220076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888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4_04_dok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61244" y="3014544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55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glorify, honor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4_05_doxaz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4747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81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4_06_ex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94876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-ή, -όν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595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4_01_agape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6530" y="43023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50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4_07_erwta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2963" y="431893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55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4_08_thelem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4747" y="426703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33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4_09_thron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9396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295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4_10_o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44724" y="3799988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-ή, -όν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outside  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αμματεύς, -έως,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ιμόνιον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glorify, honor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4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99460" y="417306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</a:t>
            </a:r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αμματεύς, -έως,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6381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4_02_grammateu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1179" y="36915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ιμόνιον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53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24_03_daimoni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8887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1922</TotalTime>
  <Words>733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202</cp:revision>
  <dcterms:created xsi:type="dcterms:W3CDTF">2019-01-27T23:10:16Z</dcterms:created>
  <dcterms:modified xsi:type="dcterms:W3CDTF">2019-02-01T12:21:46Z</dcterms:modified>
</cp:coreProperties>
</file>