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24 – </a:t>
            </a:r>
            <a:r>
              <a:rPr lang="en-US" sz="2800" b="1" smtClean="0"/>
              <a:t>Imperative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7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04_d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7478" y="365517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78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glorify, honor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05_dox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369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766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06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8843" y="44216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07_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1608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48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08_thel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6795" y="43332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33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09_thr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5055" y="36282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6872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10_o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4031" y="347472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-ή, -όν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outside  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-έως,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glorify, honor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34713" y="4139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-ή, -όν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beloved  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01_agap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3804852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-έως,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02_grammat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11289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61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03_daimon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9901" y="426703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04_dok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6454" y="4452558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555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glorify, honor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05_dox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67478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81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06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9901" y="375920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-ή, -όν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595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01_agap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69183" y="42670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501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07_erwt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4031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-ατος, τό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559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08_thele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00243" y="4023349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33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09_thron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6796" y="4267031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62953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24_10_o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5055" y="4307820"/>
            <a:ext cx="487363" cy="48736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απητός, -ή, -όν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beloved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ἔξω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outside   </a:t>
            </a: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-έως,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ἐρωτάω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ask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θέλημ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-ατος,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δοκέω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θρόνος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δοξάζω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glorify, honor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ocab_Ch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3690" y="3803089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87494" y="324881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αμματεύς, -έως,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6381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scribe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02_grammate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1289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ιμόνιον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536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24_03_daimon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0890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24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1913</TotalTime>
  <Words>735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199</cp:revision>
  <dcterms:created xsi:type="dcterms:W3CDTF">2019-01-27T23:10:16Z</dcterms:created>
  <dcterms:modified xsi:type="dcterms:W3CDTF">2019-02-01T12:22:09Z</dcterms:modified>
</cp:coreProperties>
</file>