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6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5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4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3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2628900"/>
            <a:ext cx="9539171" cy="246126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Vocabulary for Chapter </a:t>
            </a:r>
            <a:r>
              <a:rPr lang="en-US" sz="2800" b="1" dirty="0" smtClean="0"/>
              <a:t>23 – </a:t>
            </a:r>
            <a:r>
              <a:rPr lang="en-US" sz="2800" b="1" smtClean="0"/>
              <a:t>Subjunctive Verbs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err="1"/>
              <a:t>Erasmian</a:t>
            </a:r>
            <a:r>
              <a:rPr lang="en-US" sz="2800" b="1" dirty="0"/>
              <a:t> or Seminary Type Pronunciations</a:t>
            </a:r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ἐντολή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7684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commandment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3_04_ento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10940" y="38429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καρπ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6765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fruit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3_05_karp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01634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ιστός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-ή,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2311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faithful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3_06_pis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60250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ρεσ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βύτερος, -α,-ον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889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elder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3_07_presbute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9555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ῥῆμ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-ατος, τό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499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(68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3_08_re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3002" y="4531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ββατον, -ου, τό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8689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Sabbath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3_09_sabbat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80571" y="37796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φέρω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72904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bear, carry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3_10_pher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48527" y="41575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ἄγω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lead, bring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ιστός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-ή, -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faithful  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ολύω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set free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ρεσ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βύτερος, -α,-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elder  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εἴτε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if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whether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ῥῆμ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-ατος, 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ἐντολή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commandment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ββατον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-ου,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Sabbath  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καρπ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fruit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φέρω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bear, carry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6110" y="42513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028440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ἄγω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007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lead,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bring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Vocab_Ch23_01_ag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3899633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ολύω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1" y="3759200"/>
            <a:ext cx="8146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  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Vocab_Ch23_02_apolu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99217" y="4248275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εἴτε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9156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whether 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Vocab_Ch23_03_ei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79863" y="4774863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ἐντολή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6786" y="3944727"/>
            <a:ext cx="8881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commandment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Vocab_Ch23_04_ento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25080" y="4208876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καρπ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6765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fruit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Vocab_Ch23_05_karp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75771" y="4779553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ιστός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-ή,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8082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faithful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Vocab_Ch23_06_pis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3676894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ἄγω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7743" y="3759200"/>
            <a:ext cx="69365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lead, bring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3_01_ag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6110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ρεσ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βύτερος, -α,-ον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050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elder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Vocab_Ch23_07_presbute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87494" y="4023349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ῥῆμ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-ατος, τό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346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Vocab_Ch23_08_re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75771" y="4023349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ββατον, -ου, τό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459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Sabbath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Vocab_Ch23_09_sabbat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10233" y="3779668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φέρω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74828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bear, carry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Vocab_Ch23_10_pher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16448" y="3779520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8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ἄγω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lead, bring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ιστός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-ή, -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faithful  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ολύω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set free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ρεσ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βύτερος, -α,-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elder  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εἴτε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if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whether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ῥῆμ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-ατος, 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ἐντολή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commandment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ββατον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-ου,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Sabbath  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καρπ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fruit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φέρω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bear, carry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Vocab_Ch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86079" y="4743695"/>
            <a:ext cx="487363" cy="48736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hlinkClick r:id="rId4" action="ppaction://hlinksldjump"/>
          </p:cNvPr>
          <p:cNvSpPr/>
          <p:nvPr/>
        </p:nvSpPr>
        <p:spPr>
          <a:xfrm>
            <a:off x="1154955" y="4028440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ολύω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8443" y="3935270"/>
            <a:ext cx="64668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set free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3_02_apolu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2663" y="396042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εἴτε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5309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if, whether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65)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ocab_Ch23_03_ei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6787" y="38644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1787</TotalTime>
  <Words>755</Words>
  <Application>Microsoft Office PowerPoint</Application>
  <PresentationFormat>Widescreen</PresentationFormat>
  <Paragraphs>213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197</cp:revision>
  <dcterms:created xsi:type="dcterms:W3CDTF">2019-01-27T23:10:16Z</dcterms:created>
  <dcterms:modified xsi:type="dcterms:W3CDTF">2019-02-01T12:21:07Z</dcterms:modified>
</cp:coreProperties>
</file>