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22 -- Infinitives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4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195" y="39274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63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5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9495" y="41675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6_plo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55" y="4121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7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4565" y="4418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43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8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02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68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9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99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123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10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3799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ὕδωρ,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995" y="42360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1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813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2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804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3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3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804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74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4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055" y="396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4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5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995" y="4752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61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6_plo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250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1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63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 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7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7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20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8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41675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84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9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0285" y="39046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4200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 (74)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10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055" y="42873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ὕδωρ,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9495" y="45446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674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           (71)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2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615" y="40646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2_03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1748</TotalTime>
  <Words>710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187</cp:revision>
  <dcterms:created xsi:type="dcterms:W3CDTF">2019-01-27T23:10:16Z</dcterms:created>
  <dcterms:modified xsi:type="dcterms:W3CDTF">2019-02-01T12:19:59Z</dcterms:modified>
</cp:coreProperties>
</file>