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21 – Perfect </a:t>
            </a:r>
            <a:r>
              <a:rPr lang="en-US" sz="2800" b="1" dirty="0" err="1" smtClean="0"/>
              <a:t>pARTICIPLES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Pronunciations</a:t>
            </a:r>
            <a:endParaRPr lang="en-US" sz="2800" b="1" dirty="0"/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ρτυρέω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witness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4_martur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86309" y="38040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42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5_pemp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8629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ονηρός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-ά,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23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6_poner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9317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ρόσω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πον, -ου,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48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7_proswp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σημεῖον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7858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miracle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8_semei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6437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στόμ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48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9_stom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13157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6232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10_upag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3701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ἀνοίγω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ονηρός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-ά,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evil, bad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baptize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ρόσω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πον, -ου,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αγγέλιον, -ου,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gospel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σημεῖον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miracle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ρτυρέω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witness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στόμ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mouth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ὑπάγω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_Ch21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3701" y="48648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ἀνοίγω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07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open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1_anoig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7397" y="41476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1" y="3759200"/>
            <a:ext cx="814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baptize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2_baptiz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6437" y="38162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αγγέλιον, -ου, 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14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gospel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3_euaggeli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2741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ρτυρέω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786" y="3944727"/>
            <a:ext cx="7483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witness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4_marture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4573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65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5_pemp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0821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ονηρός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-ά,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88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evil, bad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6_poner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0277" y="38406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ἀνοίγω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55274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open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1_anoig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05" y="41598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ρόσω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πον, -ου,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638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7_proswp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5477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σημεῖον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555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miracle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8_semei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9589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στόμ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740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mouth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9_stom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1781" y="32962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6425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10_upag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1781" y="37999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ἀνοίγω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open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ονηρός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-ά,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evil, bad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baptize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ρόσω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πον, -ου,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αγγέλιον, -ου,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gospel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σημεῖον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miracle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ρτυρέω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witness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στόμ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mouth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ὑπάγω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away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21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3013" y="41598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03395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7213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baptize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2_baptiz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8901" y="39557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εὐ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αγγέλιον, -ου, 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91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gospel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1_03_euaggelio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4001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1710</TotalTime>
  <Words>733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184</cp:revision>
  <dcterms:created xsi:type="dcterms:W3CDTF">2019-01-27T23:10:16Z</dcterms:created>
  <dcterms:modified xsi:type="dcterms:W3CDTF">2019-02-01T12:14:21Z</dcterms:modified>
</cp:coreProperties>
</file>