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21 – Perfect Participles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witness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4_martu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6110" y="39230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5_pem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23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6_pon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39230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7_proswp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6787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85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miracle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8_seme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5402" y="3271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9_st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8527" y="41458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232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10_up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6803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-ου,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gospel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witness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ὑπάγω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1973" y="42747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1_anoi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8171" y="41223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2_bapt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2294" y="3271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-ου, 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14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gospel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3_euaggel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618" y="41575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7483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witness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4_martu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44894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65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5_pem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4387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8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6_pon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7832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1_anoi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618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63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7_proswp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0233" y="39230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miracle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8_seme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9230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0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9_st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335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425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10_up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8750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-ου,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gospel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witness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ὑπάγω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cab_Ch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9217" y="39113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213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1_02_bapt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1955" y="39838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-ου, 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gospel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21_03_euaggel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618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1703</TotalTime>
  <Words>735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182</cp:revision>
  <dcterms:created xsi:type="dcterms:W3CDTF">2019-01-27T23:10:16Z</dcterms:created>
  <dcterms:modified xsi:type="dcterms:W3CDTF">2019-02-01T12:16:15Z</dcterms:modified>
</cp:coreProperties>
</file>