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20 – Aorist Participles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  <a:endParaRPr lang="en-US" sz="2800" b="1" dirty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95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drive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4_ekba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159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8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I, but 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5_k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5978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9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6_kataba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7_mall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9" y="39266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μήτηρ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8_met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9_op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533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00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so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10_ws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855" y="3799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μήτηρ, -ός,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but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therefore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7612" y="3794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(82)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1_anaba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343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(86)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2_ar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96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3_ekas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5978" y="4138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74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drive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4_ekba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856" y="396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89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I, but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5_k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1595" y="36218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6_kataba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855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1_anaba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2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7_mall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μήτηρ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3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8_met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856" y="41254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(82)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9_op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916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196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so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10_ws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5907" y="36483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μήτηρ, -ός,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but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therefore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8586" y="40591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0_02_ar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0_03_ekas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5090" y="3661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1588</TotalTime>
  <Words>733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179</cp:revision>
  <dcterms:created xsi:type="dcterms:W3CDTF">2019-01-27T23:10:16Z</dcterms:created>
  <dcterms:modified xsi:type="dcterms:W3CDTF">2019-02-01T12:10:28Z</dcterms:modified>
</cp:coreProperties>
</file>