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20 – Aorist Participles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95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drive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4_ek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858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8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I, but 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5_k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6222" y="4234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9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6_kat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142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7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7_mal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108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μήτηρ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1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8_me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159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9_o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6065" y="4267031"/>
            <a:ext cx="26842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00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so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10_ws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351" y="3913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μήτηρ, -ός,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but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therefore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3913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(82)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1_an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16151" y="38618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(86)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2_ar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4604" y="3517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0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3_eka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2482" y="366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748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drive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4_ek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2082" y="42088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89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I, but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5_k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969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11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6_kat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4603" y="41254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1_an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2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7_mal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μήτηρ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3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8_me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(82)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9_o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5091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196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so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10_ws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5908" y="42873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μήτηρ, -ός,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κἀγώ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but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ὥστε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therefore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cab_Ch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6222" y="3979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2684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826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rule, begin (mid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2_ar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5090" y="39848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αστος, -η,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0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0_03_eka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1581</TotalTime>
  <Words>735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177</cp:revision>
  <dcterms:created xsi:type="dcterms:W3CDTF">2019-01-27T23:10:16Z</dcterms:created>
  <dcterms:modified xsi:type="dcterms:W3CDTF">2019-02-01T12:12:05Z</dcterms:modified>
</cp:coreProperties>
</file>