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19 – Present Participles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42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4_kathe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1098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4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5_kai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2" y="38288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3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neither/nor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6_ou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380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7_pipt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3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8_po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609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6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 (86)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9_pros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5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10_proseu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60" y="3564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neither/nor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προσέρχομαι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1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125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1_akolouth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6916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2_enwp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1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3_thalass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26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389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 (91)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4_kathe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520" y="38396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4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5_kai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9997" y="3907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5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neither/nor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6_ou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9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1_akolouth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60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25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7_pipt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4746" y="4139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8_po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2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9_proser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5531" y="38560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pray (85)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10_proseu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38695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οὔτε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neither/nor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before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  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προσέρχομαι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 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ροσεύχομ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1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564" y="3962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4252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19_02_enwp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sea, lake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19_03_thalass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19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1538</TotalTime>
  <Words>689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169</cp:revision>
  <dcterms:created xsi:type="dcterms:W3CDTF">2019-01-27T23:10:16Z</dcterms:created>
  <dcterms:modified xsi:type="dcterms:W3CDTF">2019-02-01T11:46:01Z</dcterms:modified>
</cp:coreProperties>
</file>