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19 – Present </a:t>
            </a:r>
            <a:r>
              <a:rPr lang="en-US" sz="2800" b="1" dirty="0" err="1" smtClean="0"/>
              <a:t>Particples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42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4_kathe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351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48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5_kai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0815" y="43229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οὔτε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73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neither/nor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6_ou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351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48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7_pi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1098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8_p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0413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6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 to (86)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9_pros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9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ροσεύχομ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976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10_proseu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16349" y="377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οὔτε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neither/nor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before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πίπτω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-ης,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  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προσέρχομαι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 to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ροσεύχομ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984" y="42081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2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1_akolouth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576" y="37742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9_02_enwp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7450" y="38424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3_thalas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155" y="3921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3894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 (91)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4_kathe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9447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48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5_kai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6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οὔτε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5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neither/nor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6_ou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576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232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1_akolouth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384846" y="4531181"/>
            <a:ext cx="82618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25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7_pi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29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8_p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1883" y="36485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62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9_pros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7450" y="3102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ροσεύχομ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3475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pray (85)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10_proseu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689" y="3779520"/>
            <a:ext cx="487363" cy="3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οὔτε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neither/nor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before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πίπτω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-ης,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  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προσέρχομαι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 to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ροσεύχομ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ocab_Ch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507" y="42217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163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2_enwp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575915" y="3935270"/>
            <a:ext cx="635118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sea, lake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9_03_thalas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6507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1530</TotalTime>
  <Words>691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168</cp:revision>
  <dcterms:created xsi:type="dcterms:W3CDTF">2019-01-27T23:10:16Z</dcterms:created>
  <dcterms:modified xsi:type="dcterms:W3CDTF">2019-02-01T11:47:39Z</dcterms:modified>
</cp:coreProperties>
</file>