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18 – Perfect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4_eire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6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4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5_oid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6_oik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7_or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64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8_peripat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3916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9_p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7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10_phobe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4362" y="3535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φοβέομαι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429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1_genn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2_dikaiosu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828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89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3_ea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6614" y="37592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4_eire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8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5_oid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38768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6_oik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82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1_genn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702" y="3844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3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7_or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37461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8_peripat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7274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23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9_p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3540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10_phobe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6809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φοβέομαι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530681" y="3824605"/>
            <a:ext cx="93712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2_dikaiosun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3500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6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3_ea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702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1458</TotalTime>
  <Words>685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164</cp:revision>
  <dcterms:created xsi:type="dcterms:W3CDTF">2019-01-27T23:10:16Z</dcterms:created>
  <dcterms:modified xsi:type="dcterms:W3CDTF">2019-02-01T11:42:27Z</dcterms:modified>
</cp:coreProperties>
</file>