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18 – Perfect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10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4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26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4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5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3921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6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3025" y="4403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7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72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64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8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11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9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72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10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7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φοβέομαι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4010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1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8_02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89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3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4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0765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5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6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1_genn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5825" y="4162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3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7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149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8_peripa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5825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23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9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βέομαι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10_phobe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γεννάω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φοβέομαι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fear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8065" y="4073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8_02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4048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6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8_03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2825" y="3469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1451</TotalTime>
  <Words>687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162</cp:revision>
  <dcterms:created xsi:type="dcterms:W3CDTF">2019-01-27T23:10:16Z</dcterms:created>
  <dcterms:modified xsi:type="dcterms:W3CDTF">2019-02-01T11:44:06Z</dcterms:modified>
</cp:coreProperties>
</file>