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17 – Contract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3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4_zet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7654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05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either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5_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5297" y="39012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10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6_kal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94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7_lal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6" y="38562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50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urge, exhort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8_parakal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7654" y="41483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ληρόω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38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complete, fill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9_plero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4109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10_poi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249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speak, say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urge, exhort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ληρόω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complete, fill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either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1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7654" y="3938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74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1_e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939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5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2_esthi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2389" y="43954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Vocab_Ch17_03_z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250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78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4_zet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001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21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either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5_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1752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10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6_kal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1752" y="41359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589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1_e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81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2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7_lal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4724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50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urge, exhort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8_parakal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8314" y="4123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ληρόω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61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complete, fill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9_plero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2519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31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(568)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10_poi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3535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speak, say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urge, exhort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ληρόω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complete, fill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either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Vocab_Ch1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893" y="43213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4927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7_02_esthi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7741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17_03_z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438" y="38068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1353</TotalTime>
  <Words>669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159</cp:revision>
  <dcterms:created xsi:type="dcterms:W3CDTF">2019-01-27T23:10:16Z</dcterms:created>
  <dcterms:modified xsi:type="dcterms:W3CDTF">2019-02-01T11:38:29Z</dcterms:modified>
</cp:coreProperties>
</file>