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17 – Contract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4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05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5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17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6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7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50" y="37574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50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8_para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53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38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9_pl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43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10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speak,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5297" y="4346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4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1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395" y="4148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7_02_esth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89" y="41607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3_z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817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78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4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21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5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6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2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89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1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2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7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89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50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8_para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314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61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9_pl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10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(568)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10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42873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speak,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urge, 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ληρόω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complete, fill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either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Vocab_Ch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4135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757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92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2_esth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90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7_03_z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1344</TotalTime>
  <Words>671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157</cp:revision>
  <dcterms:created xsi:type="dcterms:W3CDTF">2019-01-27T23:10:16Z</dcterms:created>
  <dcterms:modified xsi:type="dcterms:W3CDTF">2019-02-01T11:40:26Z</dcterms:modified>
</cp:coreProperties>
</file>