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10288109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16 – Aorist/Future Passives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55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woman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4_gun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786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11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can, am able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5_duna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803" y="3921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20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6_eth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8110" y="42956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758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great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7_os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20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8_pol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3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and so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9_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224" y="39078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270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10_xei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4212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eternity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γυνή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and so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can, am able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χείρ, χειρός,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0155" y="45629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99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age, eternity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1_aiw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80122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08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6_02_allelw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9871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3_arxiere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07418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48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woman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4_gun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5405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αμαι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11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can, am able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5_dunam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89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6_ethn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3644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7191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age, eternity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1_aiw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6916" y="4153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74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great as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7_os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0155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31967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(162)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8_pol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5280" y="41262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τέ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3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9_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4212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270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10_xeir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1098" y="41398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ἰών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ῶνος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eternity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ἔθνος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as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εως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γυνή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and so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αμαι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can, am able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χείρ, χειρός,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Vocab_Ch16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98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ἀλλήλων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7000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another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2_allelw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ἀρχιερεύς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έως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priest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6_03_arxiereu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5155" y="41671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16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1321</TotalTime>
  <Words>781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154</cp:revision>
  <dcterms:created xsi:type="dcterms:W3CDTF">2019-01-27T23:10:16Z</dcterms:created>
  <dcterms:modified xsi:type="dcterms:W3CDTF">2019-02-01T11:33:42Z</dcterms:modified>
</cp:coreProperties>
</file>