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809137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15 – First Aorist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36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4_exous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9225" y="37110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09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5_ete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3125" y="43254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59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6_e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7_ophthal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4149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8_tekn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4162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2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9_top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076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376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10_ph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3125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τόπος,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4276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1_al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4403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2_ar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3921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8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3_d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36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4_exous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32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5_ete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4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6_e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1_al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36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7_ophthal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3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8_tekn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806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05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9_top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10_ph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377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τόπος,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625" y="4645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84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2_ar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3955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8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5_03_d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92000" y="4023349"/>
            <a:ext cx="162401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1292</TotalTime>
  <Words>770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149</cp:revision>
  <dcterms:created xsi:type="dcterms:W3CDTF">2019-01-27T23:10:16Z</dcterms:created>
  <dcterms:modified xsi:type="dcterms:W3CDTF">2019-02-01T11:29:03Z</dcterms:modified>
</cp:coreProperties>
</file>