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131355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15 – First Aorist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36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4_exou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2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09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5_e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165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59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6_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-οῦ,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7_ophthal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8676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97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8_tek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236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82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9_t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3285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376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10_p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0445" y="46780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            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-οῦ,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τόπος,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4007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1_al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900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99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5_02_ar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83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3_d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948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67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4_exou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80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32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5_et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9485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4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6_e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4144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1_al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40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-οῦ,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7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7_ophthal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43484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1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8_tek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9965" y="4144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05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9_t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2665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761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10_p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9485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            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ὀφθ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αλμός, -οῦ,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τόπος,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ocab_Ch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7425" y="4098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484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2_ar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9485" y="47072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δεῖ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83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5_03_d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43027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1286</TotalTime>
  <Words>772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149</cp:revision>
  <dcterms:created xsi:type="dcterms:W3CDTF">2019-01-27T23:10:16Z</dcterms:created>
  <dcterms:modified xsi:type="dcterms:W3CDTF">2019-02-01T11:31:18Z</dcterms:modified>
</cp:coreProperties>
</file>