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234" y="2628900"/>
            <a:ext cx="10458995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14 – Second Aorist Verbs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2742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one’s own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4_04_id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5155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83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4_05_ka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8928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392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about to,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intend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4_06_me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ὁδός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827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4_07_od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2450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ολλή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96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much, many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4_08_pol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1632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σῶμ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-ματος,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98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4_09_s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62008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ψυχή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6659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soul, life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4_10_psux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4462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ἷμ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-ματος,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about to, intend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ἴρω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raise, take up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ὁδός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 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teach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ολλή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ολύ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many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one’s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σῶμ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-ματος,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 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ψυχή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life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cab_Ch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6223" y="43445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-ματος,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950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4_01_ai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0691" y="38356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ἴρω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111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take up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4_02_ai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5280" y="39215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923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teach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4_03_dida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7859" y="37537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2742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one’s own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4_04_id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98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4_05_ka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6507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392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about to, intend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4_06_me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6098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-ματος,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55274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4_01_ai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8803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ὁδός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827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4_07_od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3394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ολλή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7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much, many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4_08_pol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7041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σῶμ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-ματος,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14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4_09_s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1507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ψυχή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6659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soul, life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4_10_psux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1507" y="39215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ἷμ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-ματος,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about to, intend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ἴρω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raise, take up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ὁδός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 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teach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ολλή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ολύ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many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one’s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σῶμ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-ματος,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 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ψυχή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life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" name="Vocab_Ch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7985" y="43582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51790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ἴρω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7919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take up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4_02_ai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8928" y="44431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23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teach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ocab_Ch14_03_dida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9746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1197</TotalTime>
  <Words>796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143</cp:revision>
  <dcterms:created xsi:type="dcterms:W3CDTF">2019-01-27T23:10:16Z</dcterms:created>
  <dcterms:modified xsi:type="dcterms:W3CDTF">2019-02-01T11:26:38Z</dcterms:modified>
</cp:coreProperties>
</file>