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5394" y="2628900"/>
            <a:ext cx="10946675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13 – Third Declension Nouns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Modern Greek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-ματος,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5587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name, reputation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3_04_onom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8118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ᾶσ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πᾶν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38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all, each, every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1244)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3_05_pa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5561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τήρ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69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3_06_pater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3161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ίστις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ίστεως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196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faith, belief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3_07_pisti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3447" y="41266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νεῦμ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-ατος,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948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spirit, wind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3_08_pneum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0980" y="38257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σα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ρκός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09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flesh, body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3_09_sarx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3162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8133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grace, kindness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3_10_xari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9592" y="4043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ἀνήρ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ἀνδρός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husband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τήρ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  </a:t>
            </a:r>
          </a:p>
          <a:p>
            <a:pPr marL="0" indent="0">
              <a:buNone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σιλεύς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ίστις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ίστεως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αμις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-εως,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miracle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πνεῦμα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-ατος, 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ὄνομ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-ματος, 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reputation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σα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ρκός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flesh   </a:t>
            </a:r>
          </a:p>
          <a:p>
            <a:pPr marL="0" indent="0">
              <a:buNone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ᾶσ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πᾶν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each, every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grace  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3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0871" y="40573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ἀνήρ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ἀνδρός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6642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husband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3_01_aner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087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σιλεύς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7295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3_02_basileu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3161" y="3641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αμις, -εως,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752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power, miracle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3_03_dunami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0144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-ματος,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3663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name, reputation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3_04_onom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3162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ᾶσ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πᾶν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38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all, each, every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1244)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3_05_pa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3997" y="38461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τήρ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84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3_06_pater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5452" y="38118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ἀνήρ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ἀνδρός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7471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husband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3_01_aner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0143" y="50164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ίστις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ίστεως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34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faith, belief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3_07_pisti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9592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νεῦμ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-ατος,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87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spirit, wind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3_08_pneum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7853" y="42642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σα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ρκός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17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flesh, body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3_09_sarx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858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77492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grace, kindness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3_10_xari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2434" y="37999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ἀνήρ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ἀνδρός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husband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τήρ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  </a:t>
            </a:r>
          </a:p>
          <a:p>
            <a:pPr marL="0" indent="0">
              <a:buNone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σιλεύς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ίστις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ίστεως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αμις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-εως,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miracle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πνεῦμα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-ατος, 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ὄνομ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-ματος, 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reputation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σα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ρκός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flesh   </a:t>
            </a:r>
          </a:p>
          <a:p>
            <a:pPr marL="0" indent="0">
              <a:buNone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ᾶσ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πᾶν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each, every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grace  </a:t>
            </a:r>
          </a:p>
        </p:txBody>
      </p:sp>
      <p:pic>
        <p:nvPicPr>
          <p:cNvPr id="2" name="Vocab_Ch13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6288" y="41959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σιλεύς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5498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3_02_basileu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20362" y="38218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αμις, -εως,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9448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power, miracle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119)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3_03_dunami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81816" y="38911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13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79083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1162</TotalTime>
  <Words>826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137</cp:revision>
  <dcterms:created xsi:type="dcterms:W3CDTF">2019-01-27T23:10:16Z</dcterms:created>
  <dcterms:modified xsi:type="dcterms:W3CDTF">2019-02-01T11:22:34Z</dcterms:modified>
</cp:coreProperties>
</file>