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984" y="2628900"/>
            <a:ext cx="10572206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13 – Third Declension 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58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reputation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4_on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509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πᾶν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38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all, each, every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5_p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7611" y="41651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6_p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35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19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7_pi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35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94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8_pneu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342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9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9_sar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5978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133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10_xa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0864" y="3535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husband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-εως,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reputation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  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πᾶν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each, every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0134" y="40061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64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1_a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5333" y="4125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7295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2_basil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1838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-εως,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52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3_dunam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4847" y="36616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66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reputation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4_on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4847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πᾶν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38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all, each, every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5_p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0864" y="38088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4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6_p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7471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1_a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368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7_pi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369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7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8_pneu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342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17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9_sar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4847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749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10_xa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husband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-εως,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reputation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  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πᾶν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each, every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  </a:t>
            </a:r>
          </a:p>
        </p:txBody>
      </p:sp>
      <p:pic>
        <p:nvPicPr>
          <p:cNvPr id="4" name="Vocab_Ch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342" y="38073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498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2_basil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3873" y="39557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-εως,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44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13_03_dunam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3630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1154</TotalTime>
  <Words>828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136</cp:revision>
  <dcterms:created xsi:type="dcterms:W3CDTF">2019-01-27T23:10:16Z</dcterms:created>
  <dcterms:modified xsi:type="dcterms:W3CDTF">2019-02-01T11:19:04Z</dcterms:modified>
</cp:coreProperties>
</file>