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6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5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12 – Imperfect Verbs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</a:t>
            </a:r>
            <a:r>
              <a:rPr lang="en-US" sz="2800" b="1" dirty="0" err="1" smtClean="0"/>
              <a:t>gREEK</a:t>
            </a:r>
            <a:r>
              <a:rPr lang="en-US" sz="2800" b="1" dirty="0" smtClean="0"/>
              <a:t>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ἰδού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4459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4_id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1181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3420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5_in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5488" y="41095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2293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6_Iwanne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651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40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7_me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1814" y="41733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406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8_o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1181" y="41414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348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9_o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916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8731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dat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10_su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0549" y="38616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ἰδού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(with dat.)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12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8018" y="41839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2606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1_apothnesk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8018" y="36523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697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cab_Ch12_02_eke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3078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84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3_e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283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ἰδού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38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4_idou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5702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5344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that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5_in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6120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06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6_Iwanne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6753" y="35470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52988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1_apothneskw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10955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10140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7_me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976" y="40989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90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8_o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8018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425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9_ot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4437" y="38102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8539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dat.)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10_su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3711" y="43078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56543" y="1330960"/>
            <a:ext cx="10964440" cy="4021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οθνῄσκω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Ἰωάννης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μέν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one hand, indeed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ὅλος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whole, entire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ἰδού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behold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ἵν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that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(with dat.)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ocab_Ch12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9283" y="41095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ἐκεῖ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5697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   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12_02_eke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0036" y="36915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ἕως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69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12_03_ew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5070" y="377966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1119</TotalTime>
  <Words>601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132</cp:revision>
  <dcterms:created xsi:type="dcterms:W3CDTF">2019-01-27T23:10:16Z</dcterms:created>
  <dcterms:modified xsi:type="dcterms:W3CDTF">2019-02-01T11:14:30Z</dcterms:modified>
</cp:coreProperties>
</file>