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5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7" r:id="rId25"/>
    <p:sldId id="314" r:id="rId26"/>
    <p:sldId id="311" r:id="rId27"/>
    <p:sldId id="289" r:id="rId28"/>
    <p:sldId id="290" r:id="rId29"/>
    <p:sldId id="301" r:id="rId30"/>
    <p:sldId id="277" r:id="rId31"/>
    <p:sldId id="302" r:id="rId32"/>
    <p:sldId id="278" r:id="rId33"/>
    <p:sldId id="303" r:id="rId34"/>
    <p:sldId id="279" r:id="rId35"/>
    <p:sldId id="304" r:id="rId36"/>
    <p:sldId id="280" r:id="rId37"/>
    <p:sldId id="305" r:id="rId38"/>
    <p:sldId id="281" r:id="rId39"/>
    <p:sldId id="306" r:id="rId40"/>
    <p:sldId id="282" r:id="rId41"/>
    <p:sldId id="307" r:id="rId42"/>
    <p:sldId id="283" r:id="rId43"/>
    <p:sldId id="308" r:id="rId44"/>
    <p:sldId id="284" r:id="rId45"/>
    <p:sldId id="309" r:id="rId46"/>
    <p:sldId id="285" r:id="rId47"/>
    <p:sldId id="310" r:id="rId48"/>
    <p:sldId id="286" r:id="rId49"/>
    <p:sldId id="318" r:id="rId50"/>
    <p:sldId id="319" r:id="rId51"/>
    <p:sldId id="315" r:id="rId52"/>
    <p:sldId id="312" r:id="rId53"/>
    <p:sldId id="258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28900"/>
            <a:ext cx="10737669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11 – Demonstrative Pronouns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θώς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53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just as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04_kathw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1725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ἥ, 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1737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05_os_n_o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5825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48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when, whenever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06_ota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ὗτη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07_ou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925" y="33556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85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back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08_pali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9325" y="32718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40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09_Petr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6625" y="42619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70131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(150)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10_uper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2825" y="37795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6593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10_uper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7425" y="3946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6543" y="1330960"/>
            <a:ext cx="10964440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έρχομ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away, leave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when, whenever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ὗτη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-α, -ον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Jewish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Jew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πάλιν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back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θώς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just as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ἥ,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--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2665" y="40354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23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away, leave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01_aperx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9325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12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02_ekein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5365" y="37999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-α, 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986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03_Ioudai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9025" y="3616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θώς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7457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just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1_04_kathw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2825" y="38126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ἥ, 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66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(1365)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05_os_n_o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9025" y="32310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8161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away, leave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01_aperx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4683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33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when, whenever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06_ota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252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ὗτη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(1388)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07_ou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3652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70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08_pali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1725" y="34747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40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09_Petr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70131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(150)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10_uper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5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6593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10_uper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9325" y="43662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56543" y="1330960"/>
            <a:ext cx="10964440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έρχομ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away, leave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when, whenever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ὗτη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-α, -ον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Jewish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Jew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πάλιν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back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θώς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just as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ἥ,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--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2025" y="35782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45432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02_ekein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23825" y="42894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-α, 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09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03_Ioudai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9325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1062</TotalTime>
  <Words>701</Words>
  <Application>Microsoft Office PowerPoint</Application>
  <PresentationFormat>Widescreen</PresentationFormat>
  <Paragraphs>229</Paragraphs>
  <Slides>53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129</cp:revision>
  <dcterms:created xsi:type="dcterms:W3CDTF">2019-01-27T23:10:16Z</dcterms:created>
  <dcterms:modified xsi:type="dcterms:W3CDTF">2019-02-01T11:07:13Z</dcterms:modified>
</cp:coreProperties>
</file>