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7" r:id="rId25"/>
    <p:sldId id="314" r:id="rId26"/>
    <p:sldId id="311" r:id="rId27"/>
    <p:sldId id="289" r:id="rId28"/>
    <p:sldId id="290" r:id="rId29"/>
    <p:sldId id="301" r:id="rId30"/>
    <p:sldId id="277" r:id="rId31"/>
    <p:sldId id="302" r:id="rId32"/>
    <p:sldId id="278" r:id="rId33"/>
    <p:sldId id="303" r:id="rId34"/>
    <p:sldId id="279" r:id="rId35"/>
    <p:sldId id="304" r:id="rId36"/>
    <p:sldId id="280" r:id="rId37"/>
    <p:sldId id="305" r:id="rId38"/>
    <p:sldId id="281" r:id="rId39"/>
    <p:sldId id="306" r:id="rId40"/>
    <p:sldId id="282" r:id="rId41"/>
    <p:sldId id="307" r:id="rId42"/>
    <p:sldId id="283" r:id="rId43"/>
    <p:sldId id="308" r:id="rId44"/>
    <p:sldId id="284" r:id="rId45"/>
    <p:sldId id="309" r:id="rId46"/>
    <p:sldId id="285" r:id="rId47"/>
    <p:sldId id="310" r:id="rId48"/>
    <p:sldId id="286" r:id="rId49"/>
    <p:sldId id="318" r:id="rId50"/>
    <p:sldId id="319" r:id="rId51"/>
    <p:sldId id="315" r:id="rId52"/>
    <p:sldId id="312" r:id="rId53"/>
    <p:sldId id="25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017" y="2628900"/>
            <a:ext cx="10833463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11 – Demonstrative Pronouns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53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4_kat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2053" y="4440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ἥ, 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73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1_05_os_n_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3013" y="4403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48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when, whenever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Vocab_Ch11_06_ota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7397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ὗτη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7_o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7397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85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back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Vocab_Ch11_08_pal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96037" y="37918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40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9_Pet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9317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7013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(150)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10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9317" y="33653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593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10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7669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leave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when, whenever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ὗτη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Jewish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Jew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πάλιν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back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just 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ἥ,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--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9861" y="40501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23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leave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1_ap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1093" y="36600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12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1_02_ekei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233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86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3_Ioud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400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745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4_kat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400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ἥ, 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66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(1365)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5_os_n_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862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8161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leave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1_ap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2469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33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when, whenever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ocab_Ch11_06_ot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0549" y="46719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ὗτη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(1388)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7_o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328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70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1_08_pal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9861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40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9_Pet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838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013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(150)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10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47269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593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10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0965" y="33165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leave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when, whenever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ὗτη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Jewish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Jew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πάλιν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back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just 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ἥ,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--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5568" y="42574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4543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1_02_ekei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9861" y="40745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-α, -ον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09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11_03_Ioud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9589" y="41938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1051</TotalTime>
  <Words>704</Words>
  <Application>Microsoft Office PowerPoint</Application>
  <PresentationFormat>Widescreen</PresentationFormat>
  <Paragraphs>229</Paragraphs>
  <Slides>53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124</cp:revision>
  <dcterms:created xsi:type="dcterms:W3CDTF">2019-01-27T23:10:16Z</dcterms:created>
  <dcterms:modified xsi:type="dcterms:W3CDTF">2019-02-01T11:09:50Z</dcterms:modified>
</cp:coreProperties>
</file>