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10 – Future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38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4_me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3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22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5_mo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93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6_n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252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7_ou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4249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35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8_Pau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3863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9_sw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07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10_to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3858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1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4010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92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1_zw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933825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3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2_thana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4725" y="375920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0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3_kr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42665" y="3515518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30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4_me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2025" y="380492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7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5_mo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8225" y="382538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93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6_n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9025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1_zw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7_ou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8525" y="3779668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42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8_Pau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4725" y="426703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0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09_sw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6625" y="375412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291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10_10_to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7925" y="385840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1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5365" y="406082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0_02_thana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4048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0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10_03_kri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38253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923</TotalTime>
  <Words>620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114</cp:revision>
  <dcterms:created xsi:type="dcterms:W3CDTF">2019-01-27T23:10:16Z</dcterms:created>
  <dcterms:modified xsi:type="dcterms:W3CDTF">2019-02-01T11:03:52Z</dcterms:modified>
</cp:coreProperties>
</file>