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10 – Future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38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4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22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5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403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93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6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365" y="47748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7_o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35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8_Pa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2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9_sw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907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10_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9325" y="3779520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4302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92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1_z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22225" y="45311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3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ocab_Ch10_02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1225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0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3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5365" y="426703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30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4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1883" y="430782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7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5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3925" y="45311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93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6_n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6325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1_z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22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7_o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8225" y="4403725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42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8_Pa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2525" y="426703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06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09_sw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5525" y="426703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291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0_10_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4725" y="479518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νῦν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0125" y="436562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254956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2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0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0_03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2665" y="3883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921</TotalTime>
  <Words>621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113</cp:revision>
  <dcterms:created xsi:type="dcterms:W3CDTF">2019-01-27T23:10:16Z</dcterms:created>
  <dcterms:modified xsi:type="dcterms:W3CDTF">2019-02-01T11:11:53Z</dcterms:modified>
</cp:coreProperties>
</file>