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10479697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9 – Present Middle/Passive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γίνομ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31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become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9_04_gin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6497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02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9_05_eiserx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1222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91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out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9_06_exerx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271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59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(634)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9_07_erx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0198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θέλω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78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wish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9_08_thel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5474" y="34747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42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so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9_09_outw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20480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ορεύομ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4993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Vocab_Ch09_10_poreu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2276701" y="4551501"/>
            <a:ext cx="1416150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6543" y="1330960"/>
            <a:ext cx="10964440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οκρίνομ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 go out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οστέλλω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come, go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throw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wish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become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so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ocab_Ch09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2796" y="43651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οκρίνομ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11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9_01_apokrin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6417" y="4531181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οστέλλω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19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9_02_apostell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33348" y="402334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11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throw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9_03_ball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83818" y="4359264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γίνομ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15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become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9_04_gin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5945" y="4168373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80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9_05_eiserx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4371" y="393687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68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out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9_06_exerx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57439" y="4338795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οκρίνομ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6019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9_01_apokrin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35232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2362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come, go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9_07_erx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10198" y="413364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θέλω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78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wish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9_08_thel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6497" y="4301391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19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so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9_09_outw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83818" y="4531181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ορεύομ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378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9_10_poreu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15313" y="4307820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56543" y="1330960"/>
            <a:ext cx="10964440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οκρίνομ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 go out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οστέλλω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come, go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throw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wish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become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so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ocab_Ch09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44922" y="4145224"/>
            <a:ext cx="487363" cy="48736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οστέλλω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5057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9_02_apostell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7049" y="44635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348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throw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ocab_Ch09_03_ball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57439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858</TotalTime>
  <Words>581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109</cp:revision>
  <dcterms:created xsi:type="dcterms:W3CDTF">2019-01-27T23:10:16Z</dcterms:created>
  <dcterms:modified xsi:type="dcterms:W3CDTF">2019-02-01T11:00:05Z</dcterms:modified>
</cp:coreProperties>
</file>