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749663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9 – Present Middle/Passives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4_g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1773" y="43129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02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5_ei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677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6_ex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1773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(634)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7_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3348" y="4168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8_the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3630" y="44114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2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9_out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909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ορεύομ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993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10_poreu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6938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go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8906" y="42146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11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1_apokr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53267" y="4388292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19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9_02_apost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0198" y="42875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11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3_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53267" y="3779668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15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4_g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4371" y="391373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0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5_ei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5945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68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6_ex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5946" y="443459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019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1_apokr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0198" y="46197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36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7_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2796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8_the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2244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9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09_out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8624" y="426703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ορεύομ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378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9_10_poreu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8623" y="4411442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go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cab_Ch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1221" y="4191522"/>
            <a:ext cx="487363" cy="48736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6967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9_02_apost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796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34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09_03_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267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850</TotalTime>
  <Words>583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107</cp:revision>
  <dcterms:created xsi:type="dcterms:W3CDTF">2019-01-27T23:10:16Z</dcterms:created>
  <dcterms:modified xsi:type="dcterms:W3CDTF">2019-02-01T11:01:51Z</dcterms:modified>
</cp:coreProperties>
</file>