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3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5" r:id="rId24"/>
    <p:sldId id="316" r:id="rId25"/>
    <p:sldId id="317" r:id="rId26"/>
    <p:sldId id="318" r:id="rId27"/>
    <p:sldId id="319" r:id="rId28"/>
    <p:sldId id="320" r:id="rId29"/>
    <p:sldId id="314" r:id="rId30"/>
    <p:sldId id="311" r:id="rId31"/>
    <p:sldId id="289" r:id="rId32"/>
    <p:sldId id="290" r:id="rId33"/>
    <p:sldId id="301" r:id="rId34"/>
    <p:sldId id="277" r:id="rId35"/>
    <p:sldId id="302" r:id="rId36"/>
    <p:sldId id="278" r:id="rId37"/>
    <p:sldId id="303" r:id="rId38"/>
    <p:sldId id="279" r:id="rId39"/>
    <p:sldId id="304" r:id="rId40"/>
    <p:sldId id="280" r:id="rId41"/>
    <p:sldId id="305" r:id="rId42"/>
    <p:sldId id="281" r:id="rId43"/>
    <p:sldId id="306" r:id="rId44"/>
    <p:sldId id="282" r:id="rId45"/>
    <p:sldId id="307" r:id="rId46"/>
    <p:sldId id="283" r:id="rId47"/>
    <p:sldId id="308" r:id="rId48"/>
    <p:sldId id="284" r:id="rId49"/>
    <p:sldId id="309" r:id="rId50"/>
    <p:sldId id="285" r:id="rId51"/>
    <p:sldId id="310" r:id="rId52"/>
    <p:sldId id="286" r:id="rId53"/>
    <p:sldId id="321" r:id="rId54"/>
    <p:sldId id="322" r:id="rId55"/>
    <p:sldId id="323" r:id="rId56"/>
    <p:sldId id="324" r:id="rId57"/>
    <p:sldId id="325" r:id="rId58"/>
    <p:sldId id="326" r:id="rId59"/>
    <p:sldId id="313" r:id="rId60"/>
    <p:sldId id="312" r:id="rId61"/>
    <p:sldId id="258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4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5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5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5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slide" Target="slide1.xml"/><Relationship Id="rId5" Type="http://schemas.openxmlformats.org/officeDocument/2006/relationships/image" Target="../media/image6.png"/><Relationship Id="rId4" Type="http://schemas.openxmlformats.org/officeDocument/2006/relationships/slide" Target="slide5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809137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8 – Personal Pronouns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Modern Greek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ἡμέρ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309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8_04_emer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9233" y="453118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7476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that, because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1,296)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8_05_ot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1535" y="39093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5603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8_06_ou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41535" y="41769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066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8_07_oxl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9233" y="437770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4545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8_08_par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0806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(dat.)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2605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beside, with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dat.)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8_08_par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09164" y="40233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973375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beside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8_08_par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4988" y="38982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0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79640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you, you (pl.)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2,905)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8_09_su_ume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19233" y="390935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96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ὑπό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101342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8_10_upo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75710" y="38178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2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1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ὑπό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104740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(220)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8_10_upo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74988" y="413237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330960"/>
            <a:ext cx="11662228" cy="4085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ὐτός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(with gen.)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earth, land, region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--beside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(with dat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we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--alongside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beside (with acc.)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ἡμέρ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σύ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you, you (pl.)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that, because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ὑπό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(with gen.)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--under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below (with acc.)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ocab_Ch08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0877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ὐτός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380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8_01_au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51958" y="4023349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602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earth, land,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8_02_g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4287500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219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(2666)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8_03_egw_eme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63837" y="4023349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ὐτός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7743" y="3759200"/>
            <a:ext cx="65726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5595)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8_01_aut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40806" y="42875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ἡμέρ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693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day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8_04_emer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453118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93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that, because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1,296)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8_05_oti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2686" y="4023349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7527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499)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8_06_oun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19593" y="453118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8913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8_07_oxlo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0" y="3759200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8392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gen.)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8_08_par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2686" y="4444613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(dat.)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8068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beside,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dat.)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8_08_par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2686" y="4267031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9541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alongside,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beside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acc.)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8_08_para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53047" y="4043669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6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σύ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7771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you, you (pl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(2,905)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8_09_su_ume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08082" y="3779520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6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8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9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ὑπό    (gen.)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99418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 gen.)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8_10_upo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408442" y="4411159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8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ὑπό   (acc.)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104740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under, below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acc.)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Vocab_Ch08_10_upo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40806" y="4307820"/>
            <a:ext cx="487363" cy="48736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8217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earth, land, region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ocab_Ch08_02_ge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53047" y="41994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5601" y="1330960"/>
            <a:ext cx="11662228" cy="4085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ὐτός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-ή, -ό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he/she/it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(with gen.)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γῆ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ῆς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ἡ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earth, land, region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--beside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(with dat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 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we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--alongside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beside (with acc.)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ἡμέρ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-ας, 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σύ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ὑμεῖς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you, you (pl.)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ὅτι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that, because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ὑπό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by, at the hands of (with gen.)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οὖν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then, therefore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--under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below (with acc.)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ὄχλος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ocab_Ch08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40806" y="4466915"/>
            <a:ext cx="487363" cy="48736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6" action="ppaction://hlinksldjump"/>
            </a:endParaRP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ἐγώ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ἡμεῖς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314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we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2666)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ocab_Ch08_03_egw_emeisM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53408" y="37592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6111" y="452718"/>
            <a:ext cx="7603809" cy="8782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8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287494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788</TotalTime>
  <Words>847</Words>
  <Application>Microsoft Office PowerPoint</Application>
  <PresentationFormat>Widescreen</PresentationFormat>
  <Paragraphs>265</Paragraphs>
  <Slides>61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105</cp:revision>
  <dcterms:created xsi:type="dcterms:W3CDTF">2019-01-27T23:10:16Z</dcterms:created>
  <dcterms:modified xsi:type="dcterms:W3CDTF">2019-02-01T10:55:23Z</dcterms:modified>
</cp:coreProperties>
</file>