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5" r:id="rId24"/>
    <p:sldId id="316" r:id="rId25"/>
    <p:sldId id="317" r:id="rId26"/>
    <p:sldId id="318" r:id="rId27"/>
    <p:sldId id="319" r:id="rId28"/>
    <p:sldId id="320" r:id="rId29"/>
    <p:sldId id="314" r:id="rId30"/>
    <p:sldId id="311" r:id="rId31"/>
    <p:sldId id="289" r:id="rId32"/>
    <p:sldId id="290" r:id="rId33"/>
    <p:sldId id="301" r:id="rId34"/>
    <p:sldId id="277" r:id="rId35"/>
    <p:sldId id="302" r:id="rId36"/>
    <p:sldId id="278" r:id="rId37"/>
    <p:sldId id="303" r:id="rId38"/>
    <p:sldId id="279" r:id="rId39"/>
    <p:sldId id="304" r:id="rId40"/>
    <p:sldId id="280" r:id="rId41"/>
    <p:sldId id="305" r:id="rId42"/>
    <p:sldId id="281" r:id="rId43"/>
    <p:sldId id="306" r:id="rId44"/>
    <p:sldId id="282" r:id="rId45"/>
    <p:sldId id="307" r:id="rId46"/>
    <p:sldId id="283" r:id="rId47"/>
    <p:sldId id="308" r:id="rId48"/>
    <p:sldId id="284" r:id="rId49"/>
    <p:sldId id="309" r:id="rId50"/>
    <p:sldId id="285" r:id="rId51"/>
    <p:sldId id="310" r:id="rId52"/>
    <p:sldId id="286" r:id="rId53"/>
    <p:sldId id="321" r:id="rId54"/>
    <p:sldId id="322" r:id="rId55"/>
    <p:sldId id="323" r:id="rId56"/>
    <p:sldId id="324" r:id="rId57"/>
    <p:sldId id="325" r:id="rId58"/>
    <p:sldId id="326" r:id="rId59"/>
    <p:sldId id="313" r:id="rId60"/>
    <p:sldId id="312" r:id="rId61"/>
    <p:sldId id="258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931057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8 – Personal Pronouns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309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4_em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2686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47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5_o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745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60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6_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745" y="46118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6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7_ox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408" y="41435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4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8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0315" y="41323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beside, with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8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19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9733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8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988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964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2,905)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9_su_um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5710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10134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10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383" y="3535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10474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10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8081" y="3231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--beside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we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--alongside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beside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σύ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ὑπό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(with gen.)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--under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below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6202" y="43665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0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1_a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7291" y="473586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02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8_02_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7353" y="415468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21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(2666)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3_egw_em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8504" y="443346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572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1_a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5779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93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4_em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4627" y="453118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3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5_o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7291" y="428750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52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6_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4988" y="3920505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91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7_ox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8504" y="4176984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39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8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8081" y="4912964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68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dat.)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8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40806" y="462303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9541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8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6862" y="4165832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771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(2,905)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09_su_um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2686" y="417698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9941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10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5779" y="428735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474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8_10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6930" y="428735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8217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2_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6140" y="4707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--beside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we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--alongside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beside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σύ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ὑπό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(with gen.)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--under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below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8504" y="4511520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4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we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2666)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8_03_egw_em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838" y="41212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782</TotalTime>
  <Words>851</Words>
  <Application>Microsoft Office PowerPoint</Application>
  <PresentationFormat>Widescreen</PresentationFormat>
  <Paragraphs>265</Paragraphs>
  <Slides>61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102</cp:revision>
  <dcterms:created xsi:type="dcterms:W3CDTF">2019-01-27T23:10:16Z</dcterms:created>
  <dcterms:modified xsi:type="dcterms:W3CDTF">2019-02-01T10:57:36Z</dcterms:modified>
</cp:coreProperties>
</file>