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7 -- Adjectives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4_eimi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181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0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5_Joudai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446" y="43753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μεγάλη, μέγα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36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6_mega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813" y="4774863"/>
            <a:ext cx="591805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42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7_nek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6120" y="44497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2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8_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8018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99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9_prw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753" y="43860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10_phon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8018" y="39607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μεγάλη, μέγα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large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οὐ, οὐκ,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φωνή, -ῆς,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8139" y="47262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6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1_agath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4498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2_agi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9283" y="461992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3_dikai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5487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5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4_eimi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8772" y="4141455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1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5_Joudai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3711" y="4531181"/>
            <a:ext cx="474847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μεγάλη, μέγα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28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great, large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6_mega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6753" y="37592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4929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1_agath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359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7_nek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2446" y="4183986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1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8_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9915" y="426703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29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09_prw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6242" y="444979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7_10_phon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371782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μεγάλη, μέγα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large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οὐ, οὐκ,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φωνή, -ῆς,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Vocab_Ch0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6874" y="4556125"/>
            <a:ext cx="487363" cy="48736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4950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7_02_agi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874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68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07_03_dikaios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73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686</TotalTime>
  <Words>676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95</cp:revision>
  <dcterms:created xsi:type="dcterms:W3CDTF">2019-01-27T23:10:16Z</dcterms:created>
  <dcterms:modified xsi:type="dcterms:W3CDTF">2019-02-01T10:50:11Z</dcterms:modified>
</cp:coreProperties>
</file>