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7 -- Adjectives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63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7_04_e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624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09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7_05_Joud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753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μεγάλη, μέγα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36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7_06_meg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0548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42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7_07_nek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485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12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7_08_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609288"/>
            <a:ext cx="74066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99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7_09_prw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283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248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7_10_ph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7386" y="44179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-ή, -όν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μεγάλη, μέγα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large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-α,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οὐ, οὐκ,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Jew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φωνή, -ῆς,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6828" y="49293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-ή, -όν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06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7_01_agat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9916" y="375920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27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holy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7_02_ag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9916" y="3684256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53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7_03_dik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1813" y="4417902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55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7_04_e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24464" y="4774863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01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7_05_Joud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07507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μεγάλη, μέγα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28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great, large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7_06_meg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1813" y="3896907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-ή, -όν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4929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7_01_agat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4222" y="4917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7_07_nek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4222" y="412019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81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7_08_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5609" y="428750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29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7_09_prw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37385" y="428750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248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07_10_ph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88260" y="404366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-ή, -όν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μεγάλη, μέγα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large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-α,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οὐ, οὐκ,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Jew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φωνή, -ῆς,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Vocab_Ch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4332841"/>
            <a:ext cx="487363" cy="48736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4950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7_02_ag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4976" y="45773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68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07_03_dik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753" y="46305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679</TotalTime>
  <Words>678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92</cp:revision>
  <dcterms:created xsi:type="dcterms:W3CDTF">2019-01-27T23:10:16Z</dcterms:created>
  <dcterms:modified xsi:type="dcterms:W3CDTF">2019-02-01T10:52:05Z</dcterms:modified>
</cp:coreProperties>
</file>