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5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14" r:id="rId36"/>
    <p:sldId id="311" r:id="rId37"/>
    <p:sldId id="289" r:id="rId38"/>
    <p:sldId id="290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  <p:sldId id="283" r:id="rId53"/>
    <p:sldId id="308" r:id="rId54"/>
    <p:sldId id="284" r:id="rId55"/>
    <p:sldId id="309" r:id="rId56"/>
    <p:sldId id="285" r:id="rId57"/>
    <p:sldId id="310" r:id="rId58"/>
    <p:sldId id="286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13" r:id="rId72"/>
    <p:sldId id="312" r:id="rId73"/>
    <p:sldId id="258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2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6 -- Prepositions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</a:t>
            </a:r>
            <a:r>
              <a:rPr lang="en-US" sz="2800" b="1" dirty="0" err="1" smtClean="0"/>
              <a:t>greek</a:t>
            </a:r>
            <a:r>
              <a:rPr lang="en-US" sz="2800" b="1" dirty="0" smtClean="0"/>
              <a:t>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(with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3_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697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90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(914)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4_ek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5610" y="43819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(with dat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(2,752)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5_e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392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095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6_ep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44254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472330"/>
            <a:ext cx="9499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on the basis of, against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6_ep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0444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03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 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6_ep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182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10463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7_ka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982" y="4795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489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7_ka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133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8_me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9411" y="4186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48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8_me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982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72" y="3779520"/>
            <a:ext cx="11123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(333)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9_per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08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9_per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3839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470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10_p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9410" y="4207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toward, against (with acc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κα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--on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--according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(with acc.) (1,768)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--after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behind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       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--around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near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at, on the basis of, against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2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1_ap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4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(646)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1_ap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1811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52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6_02_d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4468" y="4287500"/>
            <a:ext cx="88673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2_d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0296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45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1,768)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3_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41098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67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4_ek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6497" y="4447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6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(2,752)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5_e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8897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80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6_ep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978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 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200" y="3759200"/>
            <a:ext cx="11336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on the basis of, against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6_ep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382" y="41098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03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 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6_ep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941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655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7_ka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3839" y="4654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8967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(with gen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2_d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0297" y="44635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258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7_ka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711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8_me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182" y="4551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48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8_met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436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733" y="3779520"/>
            <a:ext cx="11123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(333)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9_per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043669"/>
            <a:ext cx="47307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08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09_per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403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85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6_10_p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068" y="4551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to, toward, against (with acc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κα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--on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--according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(with acc.) (1,768)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--after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behind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       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 (with gen.)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--around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near (with acc.)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at, on the basis of, against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     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0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273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(acc.)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06_02_d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15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91997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746</TotalTime>
  <Words>1007</Words>
  <Application>Microsoft Office PowerPoint</Application>
  <PresentationFormat>Widescreen</PresentationFormat>
  <Paragraphs>311</Paragraphs>
  <Slides>73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102</cp:revision>
  <dcterms:created xsi:type="dcterms:W3CDTF">2019-01-27T23:10:16Z</dcterms:created>
  <dcterms:modified xsi:type="dcterms:W3CDTF">2019-02-01T10:44:42Z</dcterms:modified>
</cp:coreProperties>
</file>