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5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14" r:id="rId36"/>
    <p:sldId id="311" r:id="rId37"/>
    <p:sldId id="289" r:id="rId38"/>
    <p:sldId id="290" r:id="rId39"/>
    <p:sldId id="301" r:id="rId40"/>
    <p:sldId id="277" r:id="rId41"/>
    <p:sldId id="302" r:id="rId42"/>
    <p:sldId id="278" r:id="rId43"/>
    <p:sldId id="303" r:id="rId44"/>
    <p:sldId id="279" r:id="rId45"/>
    <p:sldId id="304" r:id="rId46"/>
    <p:sldId id="280" r:id="rId47"/>
    <p:sldId id="305" r:id="rId48"/>
    <p:sldId id="281" r:id="rId49"/>
    <p:sldId id="306" r:id="rId50"/>
    <p:sldId id="282" r:id="rId51"/>
    <p:sldId id="307" r:id="rId52"/>
    <p:sldId id="283" r:id="rId53"/>
    <p:sldId id="308" r:id="rId54"/>
    <p:sldId id="284" r:id="rId55"/>
    <p:sldId id="309" r:id="rId56"/>
    <p:sldId id="285" r:id="rId57"/>
    <p:sldId id="310" r:id="rId58"/>
    <p:sldId id="286" r:id="rId59"/>
    <p:sldId id="329" r:id="rId60"/>
    <p:sldId id="330" r:id="rId61"/>
    <p:sldId id="331" r:id="rId62"/>
    <p:sldId id="332" r:id="rId63"/>
    <p:sldId id="333" r:id="rId64"/>
    <p:sldId id="334" r:id="rId65"/>
    <p:sldId id="335" r:id="rId66"/>
    <p:sldId id="336" r:id="rId67"/>
    <p:sldId id="337" r:id="rId68"/>
    <p:sldId id="338" r:id="rId69"/>
    <p:sldId id="339" r:id="rId70"/>
    <p:sldId id="340" r:id="rId71"/>
    <p:sldId id="313" r:id="rId72"/>
    <p:sldId id="312" r:id="rId73"/>
    <p:sldId id="258" r:id="rId7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2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6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6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6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6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6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2628900"/>
            <a:ext cx="9539171" cy="246126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Vocabulary for Chapter </a:t>
            </a:r>
            <a:r>
              <a:rPr lang="en-US" sz="2800" b="1" dirty="0" smtClean="0"/>
              <a:t>6 -- Prepositions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err="1"/>
              <a:t>Erasmian</a:t>
            </a:r>
            <a:r>
              <a:rPr lang="en-US" sz="2800" b="1" dirty="0" smtClean="0"/>
              <a:t> or Seminary Type Pronunciations</a:t>
            </a:r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εἰς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260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(with acc.)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1,768)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6_03_e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0295" y="4287500"/>
            <a:ext cx="995589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3904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of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gen.) (914)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6_04_e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22439" y="42875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7700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(with dat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(2,752)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6_05_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2068" y="49997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  (gen.)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0957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over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gen.)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6_06_ep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9153" y="443638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 (dat.)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472330"/>
            <a:ext cx="949971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at, on the basis of, against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dat.)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6_06_ep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5610" y="43166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 (acc.)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503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to, toward, against (with acc.)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6_06_ep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5611" y="4287500"/>
            <a:ext cx="494846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τά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(gen.)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104631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down, against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gen.)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6_07_ka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8525" y="40436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1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τά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(acc.)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74895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(with acc.)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6_07_ka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4725" y="50164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6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ετά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(gen.)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81339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gen.)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6_08_me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17640" y="420778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7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1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(acc.)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84846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after, behind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acc.)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6_08_me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17639" y="45515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0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ερί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(gen.)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472" y="3779520"/>
            <a:ext cx="111235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about, concerning (with gen.) (333)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6_09_per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84982" y="428735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4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3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ερί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(acc.)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80890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(with acc.)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6_09_per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17640" y="44581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2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7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ρός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74703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acc.)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6_10_p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3078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5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5601" y="1330960"/>
            <a:ext cx="11662228" cy="40857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(with gen.)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--on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to, toward, against (with acc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0" indent="0">
              <a:buNone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(with gen.)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κα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down, against (with gen.)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--on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 of (with acc.)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--according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(with acc.)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εἰς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(with acc.) (1,768)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(with gen.)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of (with gen.)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--after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behind (with acc.)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(with dat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                                π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ερί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about, concerning (with gen.)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over (with gen.)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--around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near (with acc.)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at, on the basis of, against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(dat.)     π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ρός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(with acc.)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Vocab_Ch0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2068" y="481738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7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2621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(with gen.)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6_01_ap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8268" y="52601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4545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(with gen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(646)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6_01_ap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6496" y="4531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διά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3522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gen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(667)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06_02_d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95868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(acc.)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2381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account of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acc.)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6_02_d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4725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εἰς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6453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acc.)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1,768)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6_03_e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2953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9675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of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gen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(914)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6_04_e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2954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9624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dat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(2,752)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6_05_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1183" y="443638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   (gen.)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4804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over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gen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(890)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6_06_ep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06753" y="4267031"/>
            <a:ext cx="538389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   (dat.)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3200" y="3759200"/>
            <a:ext cx="113367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at, on the basis of, against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(dat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6_06_ep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2954" y="47748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 (acc.)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503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to, toward, against (with acc.)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6_06_ep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06753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τά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 (gen.)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106554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against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(with gen.)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6_07_ka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84982" y="43078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(gen.)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8443" y="3935270"/>
            <a:ext cx="89675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(with gen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(667)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6_02_d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2953" y="40880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τά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 (acc.)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82589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acc.)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6_07_ka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5611" y="44472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6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(gen.)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87110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ith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(with gen.)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6_08_me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2068" y="43078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5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(acc.)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84846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after, behind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acc.)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6_08_me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9153" y="479518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3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5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ερί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(gen.)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5733" y="3779520"/>
            <a:ext cx="111235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about, concerning (with gen.) (333)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6_09_per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7382" y="43078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2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ερί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(acc.)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80890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around, near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acc.)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6_09_per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1811" y="43078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4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4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ρός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7855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acc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(700)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6_10_p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17639" y="46323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9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1330960"/>
            <a:ext cx="11662228" cy="40857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(with gen.)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--on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to, toward, against (with acc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0" indent="0">
              <a:buNone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(with gen.)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κα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down, against (with gen.)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--on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 of (with acc.)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--according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(with acc.)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εἰς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(with acc.) (1,768)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(with gen.)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of (with gen.)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--after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behind (with acc.)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(with dat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                                π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ερί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about, concerning (with gen.)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over (with gen.)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--around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near (with acc.)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at, on the basis of, against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(dat.)     π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ρός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(with acc.)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Vocab_Ch0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1811" y="45452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7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3312" y="3759200"/>
            <a:ext cx="82381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account of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acc.)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(acc.)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Vocab_Ch06_02_d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0039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730</TotalTime>
  <Words>1009</Words>
  <Application>Microsoft Office PowerPoint</Application>
  <PresentationFormat>Widescreen</PresentationFormat>
  <Paragraphs>311</Paragraphs>
  <Slides>73</Slides>
  <Notes>0</Notes>
  <HiddenSlides>0</HiddenSlides>
  <MMClips>34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0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98</cp:revision>
  <dcterms:created xsi:type="dcterms:W3CDTF">2019-01-27T23:10:16Z</dcterms:created>
  <dcterms:modified xsi:type="dcterms:W3CDTF">2019-02-01T10:47:24Z</dcterms:modified>
</cp:coreProperties>
</file>